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891" r:id="rId3"/>
    <p:sldId id="892" r:id="rId4"/>
    <p:sldId id="894" r:id="rId5"/>
    <p:sldId id="885" r:id="rId6"/>
    <p:sldId id="902" r:id="rId7"/>
    <p:sldId id="903" r:id="rId8"/>
    <p:sldId id="904" r:id="rId9"/>
    <p:sldId id="905" r:id="rId10"/>
    <p:sldId id="906" r:id="rId11"/>
    <p:sldId id="907" r:id="rId12"/>
    <p:sldId id="908" r:id="rId13"/>
    <p:sldId id="909" r:id="rId14"/>
    <p:sldId id="910" r:id="rId15"/>
    <p:sldId id="911" r:id="rId16"/>
    <p:sldId id="912" r:id="rId17"/>
    <p:sldId id="913" r:id="rId18"/>
    <p:sldId id="914" r:id="rId19"/>
    <p:sldId id="915" r:id="rId20"/>
    <p:sldId id="916" r:id="rId21"/>
    <p:sldId id="918" r:id="rId22"/>
    <p:sldId id="917" r:id="rId23"/>
    <p:sldId id="8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69" d="100"/>
          <a:sy n="69" d="100"/>
        </p:scale>
        <p:origin x="72" y="930"/>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vilwar.org/learn/videos/election-186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vilwar.org/learn/videos/overland-campaig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36512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1683018"/>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extLst>
              <a:ext uri="{FF2B5EF4-FFF2-40B4-BE49-F238E27FC236}">
                <a16:creationId xmlns:a16="http://schemas.microsoft.com/office/drawing/2014/main" id="{3CBA43FF-0095-47AE-B919-6F065DE6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 </a:t>
            </a:r>
            <a:r>
              <a:rPr lang="en-US" dirty="0">
                <a:hlinkClick r:id="rId3"/>
              </a:rPr>
              <a:t>https://</a:t>
            </a:r>
            <a:r>
              <a:rPr lang="en-US" dirty="0" err="1">
                <a:hlinkClick r:id="rId3"/>
              </a:rPr>
              <a:t>www.civilwar.org</a:t>
            </a:r>
            <a:r>
              <a:rPr lang="en-US" dirty="0">
                <a:hlinkClick r:id="rId3"/>
              </a:rPr>
              <a:t>/learn/videos/election-1864 </a:t>
            </a:r>
            <a:endParaRPr lang="en-US" dirty="0"/>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will surrender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rtlCol="0">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rtlCol="0">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622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Font typeface="Arial" panose="020B0604020202020204" pitchFamily="34" charset="0"/>
              <a:buNone/>
            </a:pPr>
            <a:r>
              <a:rPr lang="en-US" sz="2200" dirty="0"/>
              <a:t>The country morns the loss and the former Confederacy does not rejoice; rather they too feel the loss as well.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 </a:t>
            </a:r>
          </a:p>
          <a:p>
            <a:pPr lvl="1"/>
            <a:r>
              <a:rPr lang="en-US" dirty="0"/>
              <a:t>Consider the people the war impacted </a:t>
            </a:r>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2296277832"/>
              </p:ext>
            </p:extLst>
          </p:nvPr>
        </p:nvGraphicFramePr>
        <p:xfrm>
          <a:off x="2247900" y="1257300"/>
          <a:ext cx="7696200" cy="3297384"/>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Atlanta</a:t>
                      </a:r>
                      <a:r>
                        <a:rPr lang="en-US" sz="1200" baseline="0" dirty="0">
                          <a:latin typeface="Georgia" pitchFamily="18" charset="0"/>
                          <a:ea typeface="Times New Roman"/>
                        </a:rPr>
                        <a:t> </a:t>
                      </a:r>
                      <a:r>
                        <a:rPr lang="en-US" sz="12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Reelection of</a:t>
                      </a:r>
                      <a:r>
                        <a:rPr lang="en-US" sz="1200" baseline="0" dirty="0">
                          <a:latin typeface="Georgia" pitchFamily="18" charset="0"/>
                          <a:ea typeface="Times New Roman"/>
                        </a:rPr>
                        <a:t> Abraham Lincoln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July</a:t>
                      </a:r>
                      <a:r>
                        <a:rPr lang="en-US" sz="1200" baseline="0" dirty="0">
                          <a:latin typeface="Georgia" pitchFamily="18" charset="0"/>
                          <a:ea typeface="Times New Roman"/>
                        </a:rPr>
                        <a:t> 1864</a:t>
                      </a:r>
                      <a:r>
                        <a:rPr lang="en-US" sz="12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Abraham Lincoln</a:t>
                      </a:r>
                      <a:r>
                        <a:rPr lang="en-US" sz="1200" baseline="0" dirty="0">
                          <a:latin typeface="Georgia" pitchFamily="18" charset="0"/>
                          <a:ea typeface="Times New Roman"/>
                        </a:rPr>
                        <a:t> </a:t>
                      </a:r>
                      <a:r>
                        <a:rPr lang="en-US" sz="12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650054"/>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4324352" y="5520660"/>
            <a:ext cx="6972300" cy="913070"/>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5215" y="921133"/>
            <a:ext cx="5861570" cy="4529395"/>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384176" y="5309683"/>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923330"/>
          </a:xfrm>
          <a:prstGeom prst="rect">
            <a:avLst/>
          </a:prstGeom>
          <a:noFill/>
        </p:spPr>
        <p:txBody>
          <a:bodyPr wrap="square" rtlCol="0">
            <a:spAutoFit/>
          </a:bodyPr>
          <a:lstStyle/>
          <a:p>
            <a:r>
              <a:rPr lang="en-US" dirty="0"/>
              <a:t>Watch The Overland Campaign In4 </a:t>
            </a:r>
            <a:r>
              <a:rPr lang="en-US" dirty="0">
                <a:hlinkClick r:id="rId3"/>
              </a:rPr>
              <a:t>https://</a:t>
            </a:r>
            <a:r>
              <a:rPr lang="en-US" dirty="0" err="1">
                <a:hlinkClick r:id="rId3"/>
              </a:rPr>
              <a:t>www.civilwar.org</a:t>
            </a:r>
            <a:r>
              <a:rPr lang="en-US" dirty="0">
                <a:hlinkClick r:id="rId3"/>
              </a:rPr>
              <a:t>/learn/videos/overland-campaign </a:t>
            </a:r>
            <a:endParaRPr lang="en-US" dirty="0"/>
          </a:p>
          <a:p>
            <a:endParaRPr lang="en-US" dirty="0"/>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a:t>
            </a:r>
            <a:r>
              <a:rPr lang="en-US" dirty="0" err="1">
                <a:hlinkClick r:id="rId3"/>
              </a:rPr>
              <a:t>www.battlefields.org</a:t>
            </a:r>
            <a:r>
              <a:rPr lang="en-US" dirty="0">
                <a:hlinkClick r:id="rId3"/>
              </a:rPr>
              <a:t>/learn/videos/</a:t>
            </a:r>
            <a:r>
              <a:rPr lang="en-US" dirty="0" err="1">
                <a:hlinkClick r:id="rId3"/>
              </a:rPr>
              <a:t>atlanta</a:t>
            </a:r>
            <a:r>
              <a:rPr lang="en-US" dirty="0">
                <a:hlinkClick r:id="rId3"/>
              </a:rPr>
              <a:t>-campaign</a:t>
            </a:r>
            <a:endParaRPr lang="en-US" dirty="0"/>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894</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Kristopher White</cp:lastModifiedBy>
  <cp:revision>57</cp:revision>
  <dcterms:created xsi:type="dcterms:W3CDTF">2019-06-11T12:13:11Z</dcterms:created>
  <dcterms:modified xsi:type="dcterms:W3CDTF">2020-03-29T20:43:02Z</dcterms:modified>
</cp:coreProperties>
</file>