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924" r:id="rId6"/>
    <p:sldId id="927" r:id="rId7"/>
    <p:sldId id="926" r:id="rId8"/>
    <p:sldId id="928" r:id="rId9"/>
    <p:sldId id="929" r:id="rId10"/>
    <p:sldId id="930" r:id="rId11"/>
    <p:sldId id="931" r:id="rId12"/>
    <p:sldId id="932" r:id="rId13"/>
    <p:sldId id="934" r:id="rId14"/>
    <p:sldId id="933" r:id="rId15"/>
    <p:sldId id="9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0A62C-F024-6B1C-F2CD-92598BDE9100}" v="1" dt="2022-09-13T16:33:59.564"/>
    <p1510:client id="{B01CB728-7B7E-AEC1-18C2-F79B0078F379}" v="16" dt="2022-09-13T16:16:31.053"/>
    <p1510:client id="{C0133714-FD0D-468C-A71F-03CF9A7EAD4C}" v="28" dt="2022-08-09T18:32:34.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048" autoAdjust="0"/>
  </p:normalViewPr>
  <p:slideViewPr>
    <p:cSldViewPr snapToGrid="0">
      <p:cViewPr varScale="1">
        <p:scale>
          <a:sx n="94" d="100"/>
          <a:sy n="94" d="100"/>
        </p:scale>
        <p:origin x="1242" y="7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Portman" userId="27589ddde97c6b3e" providerId="LiveId" clId="{C0133714-FD0D-468C-A71F-03CF9A7EAD4C}"/>
    <pc:docChg chg="undo custSel addSld delSld modSld sldOrd">
      <pc:chgData name="Evan Portman" userId="27589ddde97c6b3e" providerId="LiveId" clId="{C0133714-FD0D-468C-A71F-03CF9A7EAD4C}" dt="2022-08-09T18:35:54.101" v="2273" actId="14100"/>
      <pc:docMkLst>
        <pc:docMk/>
      </pc:docMkLst>
      <pc:sldChg chg="modSp mod">
        <pc:chgData name="Evan Portman" userId="27589ddde97c6b3e" providerId="LiveId" clId="{C0133714-FD0D-468C-A71F-03CF9A7EAD4C}" dt="2022-07-28T18:35:32.561" v="44" actId="1076"/>
        <pc:sldMkLst>
          <pc:docMk/>
          <pc:sldMk cId="675481927" sldId="256"/>
        </pc:sldMkLst>
        <pc:spChg chg="mod">
          <ac:chgData name="Evan Portman" userId="27589ddde97c6b3e" providerId="LiveId" clId="{C0133714-FD0D-468C-A71F-03CF9A7EAD4C}" dt="2022-07-28T18:35:32.561" v="44" actId="1076"/>
          <ac:spMkLst>
            <pc:docMk/>
            <pc:sldMk cId="675481927" sldId="256"/>
            <ac:spMk id="2" creationId="{2C24E14B-672D-4EBA-9BF0-AC97197BF9E2}"/>
          </ac:spMkLst>
        </pc:spChg>
        <pc:spChg chg="mod">
          <ac:chgData name="Evan Portman" userId="27589ddde97c6b3e" providerId="LiveId" clId="{C0133714-FD0D-468C-A71F-03CF9A7EAD4C}" dt="2022-07-28T18:35:28.760" v="43" actId="1076"/>
          <ac:spMkLst>
            <pc:docMk/>
            <pc:sldMk cId="675481927" sldId="256"/>
            <ac:spMk id="3" creationId="{DE7B0C5A-586E-46DF-89F5-5A692ABE860E}"/>
          </ac:spMkLst>
        </pc:spChg>
      </pc:sldChg>
      <pc:sldChg chg="del">
        <pc:chgData name="Evan Portman" userId="27589ddde97c6b3e" providerId="LiveId" clId="{C0133714-FD0D-468C-A71F-03CF9A7EAD4C}" dt="2022-08-04T17:53:38.613" v="2054" actId="47"/>
        <pc:sldMkLst>
          <pc:docMk/>
          <pc:sldMk cId="1975606949" sldId="922"/>
        </pc:sldMkLst>
      </pc:sldChg>
      <pc:sldChg chg="modSp mod ord">
        <pc:chgData name="Evan Portman" userId="27589ddde97c6b3e" providerId="LiveId" clId="{C0133714-FD0D-468C-A71F-03CF9A7EAD4C}" dt="2022-08-04T15:30:42.050" v="1355" actId="122"/>
        <pc:sldMkLst>
          <pc:docMk/>
          <pc:sldMk cId="4134627911" sldId="924"/>
        </pc:sldMkLst>
        <pc:spChg chg="mod">
          <ac:chgData name="Evan Portman" userId="27589ddde97c6b3e" providerId="LiveId" clId="{C0133714-FD0D-468C-A71F-03CF9A7EAD4C}" dt="2022-07-29T14:52:18.930" v="70" actId="1076"/>
          <ac:spMkLst>
            <pc:docMk/>
            <pc:sldMk cId="4134627911" sldId="924"/>
            <ac:spMk id="2" creationId="{A41627EE-D07C-4A96-9579-364ED0EAEE66}"/>
          </ac:spMkLst>
        </pc:spChg>
        <pc:spChg chg="mod">
          <ac:chgData name="Evan Portman" userId="27589ddde97c6b3e" providerId="LiveId" clId="{C0133714-FD0D-468C-A71F-03CF9A7EAD4C}" dt="2022-08-04T15:30:42.050" v="1355" actId="122"/>
          <ac:spMkLst>
            <pc:docMk/>
            <pc:sldMk cId="4134627911" sldId="924"/>
            <ac:spMk id="3" creationId="{022C26A1-F393-4BD6-BAA3-6C58132FDD51}"/>
          </ac:spMkLst>
        </pc:spChg>
      </pc:sldChg>
      <pc:sldChg chg="addSp modSp new mod ord">
        <pc:chgData name="Evan Portman" userId="27589ddde97c6b3e" providerId="LiveId" clId="{C0133714-FD0D-468C-A71F-03CF9A7EAD4C}" dt="2022-08-09T17:15:07.201" v="2110" actId="20577"/>
        <pc:sldMkLst>
          <pc:docMk/>
          <pc:sldMk cId="1558609079" sldId="926"/>
        </pc:sldMkLst>
        <pc:spChg chg="mod">
          <ac:chgData name="Evan Portman" userId="27589ddde97c6b3e" providerId="LiveId" clId="{C0133714-FD0D-468C-A71F-03CF9A7EAD4C}" dt="2022-07-29T15:01:38.796" v="221" actId="404"/>
          <ac:spMkLst>
            <pc:docMk/>
            <pc:sldMk cId="1558609079" sldId="926"/>
            <ac:spMk id="2" creationId="{6AE7D0A7-B5A8-1499-4519-D4526B49B560}"/>
          </ac:spMkLst>
        </pc:spChg>
        <pc:spChg chg="mod">
          <ac:chgData name="Evan Portman" userId="27589ddde97c6b3e" providerId="LiveId" clId="{C0133714-FD0D-468C-A71F-03CF9A7EAD4C}" dt="2022-07-29T16:09:07.457" v="793" actId="14100"/>
          <ac:spMkLst>
            <pc:docMk/>
            <pc:sldMk cId="1558609079" sldId="926"/>
            <ac:spMk id="3" creationId="{C1AC820A-02AA-47CB-C427-998E94BE1FB7}"/>
          </ac:spMkLst>
        </pc:spChg>
        <pc:spChg chg="add mod">
          <ac:chgData name="Evan Portman" userId="27589ddde97c6b3e" providerId="LiveId" clId="{C0133714-FD0D-468C-A71F-03CF9A7EAD4C}" dt="2022-08-09T17:15:07.201" v="2110" actId="20577"/>
          <ac:spMkLst>
            <pc:docMk/>
            <pc:sldMk cId="1558609079" sldId="926"/>
            <ac:spMk id="4" creationId="{51772934-84C1-0F2A-2399-6E8A52EF05AD}"/>
          </ac:spMkLst>
        </pc:spChg>
      </pc:sldChg>
      <pc:sldChg chg="addSp modSp new mod modNotesTx">
        <pc:chgData name="Evan Portman" userId="27589ddde97c6b3e" providerId="LiveId" clId="{C0133714-FD0D-468C-A71F-03CF9A7EAD4C}" dt="2022-08-09T18:34:19.575" v="2208" actId="1076"/>
        <pc:sldMkLst>
          <pc:docMk/>
          <pc:sldMk cId="2586956490" sldId="927"/>
        </pc:sldMkLst>
        <pc:spChg chg="mod">
          <ac:chgData name="Evan Portman" userId="27589ddde97c6b3e" providerId="LiveId" clId="{C0133714-FD0D-468C-A71F-03CF9A7EAD4C}" dt="2022-07-29T14:52:35.216" v="107" actId="20577"/>
          <ac:spMkLst>
            <pc:docMk/>
            <pc:sldMk cId="2586956490" sldId="927"/>
            <ac:spMk id="2" creationId="{3DC1BFB0-DAD5-F009-25DB-F16FD4DDBE39}"/>
          </ac:spMkLst>
        </pc:spChg>
        <pc:spChg chg="mod">
          <ac:chgData name="Evan Portman" userId="27589ddde97c6b3e" providerId="LiveId" clId="{C0133714-FD0D-468C-A71F-03CF9A7EAD4C}" dt="2022-08-09T18:34:19.575" v="2208" actId="1076"/>
          <ac:spMkLst>
            <pc:docMk/>
            <pc:sldMk cId="2586956490" sldId="927"/>
            <ac:spMk id="3" creationId="{2EDC175E-04F1-0FD1-255C-98E6D6BEF4CB}"/>
          </ac:spMkLst>
        </pc:spChg>
        <pc:spChg chg="add mod">
          <ac:chgData name="Evan Portman" userId="27589ddde97c6b3e" providerId="LiveId" clId="{C0133714-FD0D-468C-A71F-03CF9A7EAD4C}" dt="2022-08-09T17:15:03.353" v="2103" actId="20577"/>
          <ac:spMkLst>
            <pc:docMk/>
            <pc:sldMk cId="2586956490" sldId="927"/>
            <ac:spMk id="4" creationId="{A9910EB8-2183-7C1D-0045-272E0E7045ED}"/>
          </ac:spMkLst>
        </pc:spChg>
      </pc:sldChg>
      <pc:sldChg chg="addSp delSp modSp new mod setBg setClrOvrMap">
        <pc:chgData name="Evan Portman" userId="27589ddde97c6b3e" providerId="LiveId" clId="{C0133714-FD0D-468C-A71F-03CF9A7EAD4C}" dt="2022-08-09T18:34:50.268" v="2233" actId="122"/>
        <pc:sldMkLst>
          <pc:docMk/>
          <pc:sldMk cId="3192954419" sldId="928"/>
        </pc:sldMkLst>
        <pc:spChg chg="mod">
          <ac:chgData name="Evan Portman" userId="27589ddde97c6b3e" providerId="LiveId" clId="{C0133714-FD0D-468C-A71F-03CF9A7EAD4C}" dt="2022-07-29T15:49:45.502" v="559" actId="1076"/>
          <ac:spMkLst>
            <pc:docMk/>
            <pc:sldMk cId="3192954419" sldId="928"/>
            <ac:spMk id="2" creationId="{23A4940A-BD3E-22F8-CA67-42BDE31BAB6C}"/>
          </ac:spMkLst>
        </pc:spChg>
        <pc:spChg chg="mod">
          <ac:chgData name="Evan Portman" userId="27589ddde97c6b3e" providerId="LiveId" clId="{C0133714-FD0D-468C-A71F-03CF9A7EAD4C}" dt="2022-08-09T18:34:50.268" v="2233" actId="122"/>
          <ac:spMkLst>
            <pc:docMk/>
            <pc:sldMk cId="3192954419" sldId="928"/>
            <ac:spMk id="3" creationId="{70B62FE9-F2C8-D819-4C48-6E7487A23D40}"/>
          </ac:spMkLst>
        </pc:spChg>
        <pc:spChg chg="add del">
          <ac:chgData name="Evan Portman" userId="27589ddde97c6b3e" providerId="LiveId" clId="{C0133714-FD0D-468C-A71F-03CF9A7EAD4C}" dt="2022-07-29T15:48:54.834" v="543" actId="26606"/>
          <ac:spMkLst>
            <pc:docMk/>
            <pc:sldMk cId="3192954419" sldId="928"/>
            <ac:spMk id="10" creationId="{F13C74B1-5B17-4795-BED0-7140497B445A}"/>
          </ac:spMkLst>
        </pc:spChg>
        <pc:spChg chg="add del">
          <ac:chgData name="Evan Portman" userId="27589ddde97c6b3e" providerId="LiveId" clId="{C0133714-FD0D-468C-A71F-03CF9A7EAD4C}" dt="2022-07-29T15:48:54.834" v="543" actId="26606"/>
          <ac:spMkLst>
            <pc:docMk/>
            <pc:sldMk cId="3192954419" sldId="928"/>
            <ac:spMk id="12" creationId="{D4974D33-8DC5-464E-8C6D-BE58F0669C17}"/>
          </ac:spMkLst>
        </pc:spChg>
        <pc:spChg chg="add">
          <ac:chgData name="Evan Portman" userId="27589ddde97c6b3e" providerId="LiveId" clId="{C0133714-FD0D-468C-A71F-03CF9A7EAD4C}" dt="2022-07-29T15:48:54.842" v="544" actId="26606"/>
          <ac:spMkLst>
            <pc:docMk/>
            <pc:sldMk cId="3192954419" sldId="928"/>
            <ac:spMk id="14" creationId="{5FDF4720-5445-47BE-89FE-E40D1AE6F619}"/>
          </ac:spMkLst>
        </pc:spChg>
        <pc:spChg chg="add">
          <ac:chgData name="Evan Portman" userId="27589ddde97c6b3e" providerId="LiveId" clId="{C0133714-FD0D-468C-A71F-03CF9A7EAD4C}" dt="2022-07-29T15:48:54.842" v="544" actId="26606"/>
          <ac:spMkLst>
            <pc:docMk/>
            <pc:sldMk cId="3192954419" sldId="928"/>
            <ac:spMk id="15" creationId="{AC8710B4-A815-4082-9E4F-F13A0007090C}"/>
          </ac:spMkLst>
        </pc:spChg>
        <pc:picChg chg="add mod ord">
          <ac:chgData name="Evan Portman" userId="27589ddde97c6b3e" providerId="LiveId" clId="{C0133714-FD0D-468C-A71F-03CF9A7EAD4C}" dt="2022-07-29T15:48:54.842" v="544" actId="26606"/>
          <ac:picMkLst>
            <pc:docMk/>
            <pc:sldMk cId="3192954419" sldId="928"/>
            <ac:picMk id="5" creationId="{11BC76DC-D425-F429-4F52-C16207BC44B7}"/>
          </ac:picMkLst>
        </pc:picChg>
      </pc:sldChg>
      <pc:sldChg chg="addSp delSp modSp new mod setBg">
        <pc:chgData name="Evan Portman" userId="27589ddde97c6b3e" providerId="LiveId" clId="{C0133714-FD0D-468C-A71F-03CF9A7EAD4C}" dt="2022-07-29T16:18:07.509" v="831" actId="120"/>
        <pc:sldMkLst>
          <pc:docMk/>
          <pc:sldMk cId="320625136" sldId="929"/>
        </pc:sldMkLst>
        <pc:spChg chg="mod">
          <ac:chgData name="Evan Portman" userId="27589ddde97c6b3e" providerId="LiveId" clId="{C0133714-FD0D-468C-A71F-03CF9A7EAD4C}" dt="2022-07-29T16:18:07.509" v="831" actId="120"/>
          <ac:spMkLst>
            <pc:docMk/>
            <pc:sldMk cId="320625136" sldId="929"/>
            <ac:spMk id="2" creationId="{8FBABAAA-DB97-4BBB-EEA2-B5A082E4AF6E}"/>
          </ac:spMkLst>
        </pc:spChg>
        <pc:spChg chg="mod">
          <ac:chgData name="Evan Portman" userId="27589ddde97c6b3e" providerId="LiveId" clId="{C0133714-FD0D-468C-A71F-03CF9A7EAD4C}" dt="2022-07-29T16:17:57.670" v="829" actId="27636"/>
          <ac:spMkLst>
            <pc:docMk/>
            <pc:sldMk cId="320625136" sldId="929"/>
            <ac:spMk id="3" creationId="{D299DA4D-4000-4748-AAE8-71402CD2A2CE}"/>
          </ac:spMkLst>
        </pc:spChg>
        <pc:spChg chg="add del">
          <ac:chgData name="Evan Portman" userId="27589ddde97c6b3e" providerId="LiveId" clId="{C0133714-FD0D-468C-A71F-03CF9A7EAD4C}" dt="2022-07-29T15:23:16.540" v="314" actId="22"/>
          <ac:spMkLst>
            <pc:docMk/>
            <pc:sldMk cId="320625136" sldId="929"/>
            <ac:spMk id="5" creationId="{8E6764EE-B670-0F27-2B3A-BF7290F5E0C7}"/>
          </ac:spMkLst>
        </pc:spChg>
        <pc:spChg chg="add del">
          <ac:chgData name="Evan Portman" userId="27589ddde97c6b3e" providerId="LiveId" clId="{C0133714-FD0D-468C-A71F-03CF9A7EAD4C}" dt="2022-07-29T16:16:58.383" v="798" actId="26606"/>
          <ac:spMkLst>
            <pc:docMk/>
            <pc:sldMk cId="320625136" sldId="929"/>
            <ac:spMk id="12" creationId="{F13C74B1-5B17-4795-BED0-7140497B445A}"/>
          </ac:spMkLst>
        </pc:spChg>
        <pc:spChg chg="add del">
          <ac:chgData name="Evan Portman" userId="27589ddde97c6b3e" providerId="LiveId" clId="{C0133714-FD0D-468C-A71F-03CF9A7EAD4C}" dt="2022-07-29T16:16:58.383" v="798" actId="26606"/>
          <ac:spMkLst>
            <pc:docMk/>
            <pc:sldMk cId="320625136" sldId="929"/>
            <ac:spMk id="14" creationId="{D4974D33-8DC5-464E-8C6D-BE58F0669C17}"/>
          </ac:spMkLst>
        </pc:spChg>
        <pc:spChg chg="add del">
          <ac:chgData name="Evan Portman" userId="27589ddde97c6b3e" providerId="LiveId" clId="{C0133714-FD0D-468C-A71F-03CF9A7EAD4C}" dt="2022-07-29T16:17:48.243" v="820" actId="26606"/>
          <ac:spMkLst>
            <pc:docMk/>
            <pc:sldMk cId="320625136" sldId="929"/>
            <ac:spMk id="16" creationId="{04812C46-200A-4DEB-A05E-3ED6C68C2387}"/>
          </ac:spMkLst>
        </pc:spChg>
        <pc:spChg chg="add del">
          <ac:chgData name="Evan Portman" userId="27589ddde97c6b3e" providerId="LiveId" clId="{C0133714-FD0D-468C-A71F-03CF9A7EAD4C}" dt="2022-07-29T16:17:48.243" v="820" actId="26606"/>
          <ac:spMkLst>
            <pc:docMk/>
            <pc:sldMk cId="320625136" sldId="929"/>
            <ac:spMk id="17" creationId="{D1EA859B-E555-4109-94F3-6700E046E008}"/>
          </ac:spMkLst>
        </pc:spChg>
        <pc:spChg chg="add del">
          <ac:chgData name="Evan Portman" userId="27589ddde97c6b3e" providerId="LiveId" clId="{C0133714-FD0D-468C-A71F-03CF9A7EAD4C}" dt="2022-07-29T16:17:45.678" v="817" actId="26606"/>
          <ac:spMkLst>
            <pc:docMk/>
            <pc:sldMk cId="320625136" sldId="929"/>
            <ac:spMk id="22" creationId="{04812C46-200A-4DEB-A05E-3ED6C68C2387}"/>
          </ac:spMkLst>
        </pc:spChg>
        <pc:spChg chg="add del">
          <ac:chgData name="Evan Portman" userId="27589ddde97c6b3e" providerId="LiveId" clId="{C0133714-FD0D-468C-A71F-03CF9A7EAD4C}" dt="2022-07-29T16:17:45.678" v="817" actId="26606"/>
          <ac:spMkLst>
            <pc:docMk/>
            <pc:sldMk cId="320625136" sldId="929"/>
            <ac:spMk id="24" creationId="{D1EA859B-E555-4109-94F3-6700E046E008}"/>
          </ac:spMkLst>
        </pc:spChg>
        <pc:spChg chg="add del">
          <ac:chgData name="Evan Portman" userId="27589ddde97c6b3e" providerId="LiveId" clId="{C0133714-FD0D-468C-A71F-03CF9A7EAD4C}" dt="2022-07-29T16:17:48.238" v="819" actId="26606"/>
          <ac:spMkLst>
            <pc:docMk/>
            <pc:sldMk cId="320625136" sldId="929"/>
            <ac:spMk id="26" creationId="{F13C74B1-5B17-4795-BED0-7140497B445A}"/>
          </ac:spMkLst>
        </pc:spChg>
        <pc:spChg chg="add del">
          <ac:chgData name="Evan Portman" userId="27589ddde97c6b3e" providerId="LiveId" clId="{C0133714-FD0D-468C-A71F-03CF9A7EAD4C}" dt="2022-07-29T16:17:48.238" v="819" actId="26606"/>
          <ac:spMkLst>
            <pc:docMk/>
            <pc:sldMk cId="320625136" sldId="929"/>
            <ac:spMk id="27" creationId="{D4974D33-8DC5-464E-8C6D-BE58F0669C17}"/>
          </ac:spMkLst>
        </pc:spChg>
        <pc:spChg chg="add">
          <ac:chgData name="Evan Portman" userId="27589ddde97c6b3e" providerId="LiveId" clId="{C0133714-FD0D-468C-A71F-03CF9A7EAD4C}" dt="2022-07-29T16:17:48.243" v="820" actId="26606"/>
          <ac:spMkLst>
            <pc:docMk/>
            <pc:sldMk cId="320625136" sldId="929"/>
            <ac:spMk id="29" creationId="{04812C46-200A-4DEB-A05E-3ED6C68C2387}"/>
          </ac:spMkLst>
        </pc:spChg>
        <pc:spChg chg="add">
          <ac:chgData name="Evan Portman" userId="27589ddde97c6b3e" providerId="LiveId" clId="{C0133714-FD0D-468C-A71F-03CF9A7EAD4C}" dt="2022-07-29T16:17:48.243" v="820" actId="26606"/>
          <ac:spMkLst>
            <pc:docMk/>
            <pc:sldMk cId="320625136" sldId="929"/>
            <ac:spMk id="30" creationId="{D1EA859B-E555-4109-94F3-6700E046E008}"/>
          </ac:spMkLst>
        </pc:spChg>
        <pc:picChg chg="add mod ord">
          <ac:chgData name="Evan Portman" userId="27589ddde97c6b3e" providerId="LiveId" clId="{C0133714-FD0D-468C-A71F-03CF9A7EAD4C}" dt="2022-07-29T16:17:48.238" v="819" actId="26606"/>
          <ac:picMkLst>
            <pc:docMk/>
            <pc:sldMk cId="320625136" sldId="929"/>
            <ac:picMk id="7" creationId="{447D5724-E044-F806-8CBE-9FBEEF91B89B}"/>
          </ac:picMkLst>
        </pc:picChg>
      </pc:sldChg>
      <pc:sldChg chg="addSp modSp new mod setBg setClrOvrMap">
        <pc:chgData name="Evan Portman" userId="27589ddde97c6b3e" providerId="LiveId" clId="{C0133714-FD0D-468C-A71F-03CF9A7EAD4C}" dt="2022-08-04T18:24:08.423" v="2062" actId="962"/>
        <pc:sldMkLst>
          <pc:docMk/>
          <pc:sldMk cId="3139085176" sldId="930"/>
        </pc:sldMkLst>
        <pc:spChg chg="mod">
          <ac:chgData name="Evan Portman" userId="27589ddde97c6b3e" providerId="LiveId" clId="{C0133714-FD0D-468C-A71F-03CF9A7EAD4C}" dt="2022-08-04T18:24:03.230" v="2059" actId="26606"/>
          <ac:spMkLst>
            <pc:docMk/>
            <pc:sldMk cId="3139085176" sldId="930"/>
            <ac:spMk id="2" creationId="{B1CA5C65-6FC3-E772-44EE-2D5DC2CE48FE}"/>
          </ac:spMkLst>
        </pc:spChg>
        <pc:spChg chg="mod ord">
          <ac:chgData name="Evan Portman" userId="27589ddde97c6b3e" providerId="LiveId" clId="{C0133714-FD0D-468C-A71F-03CF9A7EAD4C}" dt="2022-08-04T18:24:08.423" v="2062" actId="962"/>
          <ac:spMkLst>
            <pc:docMk/>
            <pc:sldMk cId="3139085176" sldId="930"/>
            <ac:spMk id="3" creationId="{21CEDD86-CC53-C259-8174-34E401B537CD}"/>
          </ac:spMkLst>
        </pc:spChg>
        <pc:spChg chg="add">
          <ac:chgData name="Evan Portman" userId="27589ddde97c6b3e" providerId="LiveId" clId="{C0133714-FD0D-468C-A71F-03CF9A7EAD4C}" dt="2022-08-04T18:24:03.230" v="2059" actId="26606"/>
          <ac:spMkLst>
            <pc:docMk/>
            <pc:sldMk cId="3139085176" sldId="930"/>
            <ac:spMk id="3079" creationId="{9B76D444-2756-434F-AE61-96D69830C13E}"/>
          </ac:spMkLst>
        </pc:spChg>
        <pc:spChg chg="add">
          <ac:chgData name="Evan Portman" userId="27589ddde97c6b3e" providerId="LiveId" clId="{C0133714-FD0D-468C-A71F-03CF9A7EAD4C}" dt="2022-08-04T18:24:03.230" v="2059" actId="26606"/>
          <ac:spMkLst>
            <pc:docMk/>
            <pc:sldMk cId="3139085176" sldId="930"/>
            <ac:spMk id="3081" creationId="{29A9EE12-EF77-4DB4-84E4-043DE7235244}"/>
          </ac:spMkLst>
        </pc:spChg>
        <pc:picChg chg="add mod">
          <ac:chgData name="Evan Portman" userId="27589ddde97c6b3e" providerId="LiveId" clId="{C0133714-FD0D-468C-A71F-03CF9A7EAD4C}" dt="2022-08-04T18:24:08.422" v="2061" actId="27614"/>
          <ac:picMkLst>
            <pc:docMk/>
            <pc:sldMk cId="3139085176" sldId="930"/>
            <ac:picMk id="3074" creationId="{933CF372-413E-036A-D6F6-4D7BC906D3FD}"/>
          </ac:picMkLst>
        </pc:picChg>
      </pc:sldChg>
      <pc:sldChg chg="addSp delSp modSp new mod setBg">
        <pc:chgData name="Evan Portman" userId="27589ddde97c6b3e" providerId="LiveId" clId="{C0133714-FD0D-468C-A71F-03CF9A7EAD4C}" dt="2022-08-09T18:18:16.720" v="2111" actId="478"/>
        <pc:sldMkLst>
          <pc:docMk/>
          <pc:sldMk cId="1484232311" sldId="931"/>
        </pc:sldMkLst>
        <pc:spChg chg="mod">
          <ac:chgData name="Evan Portman" userId="27589ddde97c6b3e" providerId="LiveId" clId="{C0133714-FD0D-468C-A71F-03CF9A7EAD4C}" dt="2022-08-04T17:53:24.915" v="2053" actId="20577"/>
          <ac:spMkLst>
            <pc:docMk/>
            <pc:sldMk cId="1484232311" sldId="931"/>
            <ac:spMk id="2" creationId="{917A9461-460A-746E-588E-13A4D1581CF7}"/>
          </ac:spMkLst>
        </pc:spChg>
        <pc:spChg chg="mod">
          <ac:chgData name="Evan Portman" userId="27589ddde97c6b3e" providerId="LiveId" clId="{C0133714-FD0D-468C-A71F-03CF9A7EAD4C}" dt="2022-08-04T17:53:06.090" v="2047" actId="27636"/>
          <ac:spMkLst>
            <pc:docMk/>
            <pc:sldMk cId="1484232311" sldId="931"/>
            <ac:spMk id="3" creationId="{1F8ADFCB-87CE-8CDE-607D-4D401853CD4E}"/>
          </ac:spMkLst>
        </pc:spChg>
        <pc:spChg chg="add del mod">
          <ac:chgData name="Evan Portman" userId="27589ddde97c6b3e" providerId="LiveId" clId="{C0133714-FD0D-468C-A71F-03CF9A7EAD4C}" dt="2022-08-09T18:18:16.720" v="2111" actId="478"/>
          <ac:spMkLst>
            <pc:docMk/>
            <pc:sldMk cId="1484232311" sldId="931"/>
            <ac:spMk id="4" creationId="{8CD5CE20-98BE-043B-2EFB-A89DC7487BFD}"/>
          </ac:spMkLst>
        </pc:spChg>
        <pc:spChg chg="add">
          <ac:chgData name="Evan Portman" userId="27589ddde97c6b3e" providerId="LiveId" clId="{C0133714-FD0D-468C-A71F-03CF9A7EAD4C}" dt="2022-08-04T17:45:41.630" v="1962" actId="26606"/>
          <ac:spMkLst>
            <pc:docMk/>
            <pc:sldMk cId="1484232311" sldId="931"/>
            <ac:spMk id="2055" creationId="{F13C74B1-5B17-4795-BED0-7140497B445A}"/>
          </ac:spMkLst>
        </pc:spChg>
        <pc:spChg chg="add">
          <ac:chgData name="Evan Portman" userId="27589ddde97c6b3e" providerId="LiveId" clId="{C0133714-FD0D-468C-A71F-03CF9A7EAD4C}" dt="2022-08-04T17:45:41.630" v="1962" actId="26606"/>
          <ac:spMkLst>
            <pc:docMk/>
            <pc:sldMk cId="1484232311" sldId="931"/>
            <ac:spMk id="2057" creationId="{D4974D33-8DC5-464E-8C6D-BE58F0669C17}"/>
          </ac:spMkLst>
        </pc:spChg>
        <pc:picChg chg="add mod">
          <ac:chgData name="Evan Portman" userId="27589ddde97c6b3e" providerId="LiveId" clId="{C0133714-FD0D-468C-A71F-03CF9A7EAD4C}" dt="2022-08-04T17:45:41.630" v="1962" actId="26606"/>
          <ac:picMkLst>
            <pc:docMk/>
            <pc:sldMk cId="1484232311" sldId="931"/>
            <ac:picMk id="2050" creationId="{251E5D7A-62E7-27D1-13E6-ACD263610999}"/>
          </ac:picMkLst>
        </pc:picChg>
      </pc:sldChg>
      <pc:sldChg chg="addSp modSp new mod setBg modNotesTx">
        <pc:chgData name="Evan Portman" userId="27589ddde97c6b3e" providerId="LiveId" clId="{C0133714-FD0D-468C-A71F-03CF9A7EAD4C}" dt="2022-08-04T17:26:31.223" v="1589" actId="20577"/>
        <pc:sldMkLst>
          <pc:docMk/>
          <pc:sldMk cId="1483546311" sldId="932"/>
        </pc:sldMkLst>
        <pc:spChg chg="mod">
          <ac:chgData name="Evan Portman" userId="27589ddde97c6b3e" providerId="LiveId" clId="{C0133714-FD0D-468C-A71F-03CF9A7EAD4C}" dt="2022-08-04T17:26:31.223" v="1589" actId="20577"/>
          <ac:spMkLst>
            <pc:docMk/>
            <pc:sldMk cId="1483546311" sldId="932"/>
            <ac:spMk id="2" creationId="{C67B2B56-2000-7D26-6A8E-1DCB536B6F9A}"/>
          </ac:spMkLst>
        </pc:spChg>
        <pc:spChg chg="mod">
          <ac:chgData name="Evan Portman" userId="27589ddde97c6b3e" providerId="LiveId" clId="{C0133714-FD0D-468C-A71F-03CF9A7EAD4C}" dt="2022-08-04T17:26:25.199" v="1587" actId="27636"/>
          <ac:spMkLst>
            <pc:docMk/>
            <pc:sldMk cId="1483546311" sldId="932"/>
            <ac:spMk id="3" creationId="{DE3697A1-F48D-C871-777C-65455993D1B0}"/>
          </ac:spMkLst>
        </pc:spChg>
        <pc:spChg chg="add">
          <ac:chgData name="Evan Portman" userId="27589ddde97c6b3e" providerId="LiveId" clId="{C0133714-FD0D-468C-A71F-03CF9A7EAD4C}" dt="2022-08-04T15:46:50.074" v="1359" actId="26606"/>
          <ac:spMkLst>
            <pc:docMk/>
            <pc:sldMk cId="1483546311" sldId="932"/>
            <ac:spMk id="10" creationId="{3CD9DF72-87A3-404E-A828-84CBF11A8303}"/>
          </ac:spMkLst>
        </pc:spChg>
        <pc:picChg chg="add mod ord">
          <ac:chgData name="Evan Portman" userId="27589ddde97c6b3e" providerId="LiveId" clId="{C0133714-FD0D-468C-A71F-03CF9A7EAD4C}" dt="2022-08-04T15:46:50.074" v="1359" actId="26606"/>
          <ac:picMkLst>
            <pc:docMk/>
            <pc:sldMk cId="1483546311" sldId="932"/>
            <ac:picMk id="5" creationId="{E0CB4608-A93C-9C38-CC57-9C588AF24A09}"/>
          </ac:picMkLst>
        </pc:picChg>
        <pc:cxnChg chg="add">
          <ac:chgData name="Evan Portman" userId="27589ddde97c6b3e" providerId="LiveId" clId="{C0133714-FD0D-468C-A71F-03CF9A7EAD4C}" dt="2022-08-04T15:46:50.074" v="1359" actId="26606"/>
          <ac:cxnSpMkLst>
            <pc:docMk/>
            <pc:sldMk cId="1483546311" sldId="932"/>
            <ac:cxnSpMk id="12" creationId="{20E3A342-4D61-4E3F-AF90-1AB42AEB96CC}"/>
          </ac:cxnSpMkLst>
        </pc:cxnChg>
      </pc:sldChg>
      <pc:sldChg chg="addSp modSp new mod setBg">
        <pc:chgData name="Evan Portman" userId="27589ddde97c6b3e" providerId="LiveId" clId="{C0133714-FD0D-468C-A71F-03CF9A7EAD4C}" dt="2022-08-09T18:35:54.101" v="2273" actId="14100"/>
        <pc:sldMkLst>
          <pc:docMk/>
          <pc:sldMk cId="1606178178" sldId="933"/>
        </pc:sldMkLst>
        <pc:spChg chg="mod">
          <ac:chgData name="Evan Portman" userId="27589ddde97c6b3e" providerId="LiveId" clId="{C0133714-FD0D-468C-A71F-03CF9A7EAD4C}" dt="2022-08-09T18:32:50.873" v="2199" actId="1076"/>
          <ac:spMkLst>
            <pc:docMk/>
            <pc:sldMk cId="1606178178" sldId="933"/>
            <ac:spMk id="2" creationId="{F74A1451-1A72-5B55-00BF-4DFFF12836D0}"/>
          </ac:spMkLst>
        </pc:spChg>
        <pc:spChg chg="mod">
          <ac:chgData name="Evan Portman" userId="27589ddde97c6b3e" providerId="LiveId" clId="{C0133714-FD0D-468C-A71F-03CF9A7EAD4C}" dt="2022-08-09T18:35:54.101" v="2273" actId="14100"/>
          <ac:spMkLst>
            <pc:docMk/>
            <pc:sldMk cId="1606178178" sldId="933"/>
            <ac:spMk id="3" creationId="{FB47391C-594D-1324-670A-443DC372EB3C}"/>
          </ac:spMkLst>
        </pc:spChg>
        <pc:spChg chg="add">
          <ac:chgData name="Evan Portman" userId="27589ddde97c6b3e" providerId="LiveId" clId="{C0133714-FD0D-468C-A71F-03CF9A7EAD4C}" dt="2022-08-09T18:32:36.623" v="2187" actId="26606"/>
          <ac:spMkLst>
            <pc:docMk/>
            <pc:sldMk cId="1606178178" sldId="933"/>
            <ac:spMk id="10" creationId="{04812C46-200A-4DEB-A05E-3ED6C68C2387}"/>
          </ac:spMkLst>
        </pc:spChg>
        <pc:spChg chg="add">
          <ac:chgData name="Evan Portman" userId="27589ddde97c6b3e" providerId="LiveId" clId="{C0133714-FD0D-468C-A71F-03CF9A7EAD4C}" dt="2022-08-09T18:32:36.623" v="2187" actId="26606"/>
          <ac:spMkLst>
            <pc:docMk/>
            <pc:sldMk cId="1606178178" sldId="933"/>
            <ac:spMk id="12" creationId="{D1EA859B-E555-4109-94F3-6700E046E008}"/>
          </ac:spMkLst>
        </pc:spChg>
        <pc:picChg chg="add mod ord">
          <ac:chgData name="Evan Portman" userId="27589ddde97c6b3e" providerId="LiveId" clId="{C0133714-FD0D-468C-A71F-03CF9A7EAD4C}" dt="2022-08-09T18:32:37.537" v="2189" actId="962"/>
          <ac:picMkLst>
            <pc:docMk/>
            <pc:sldMk cId="1606178178" sldId="933"/>
            <ac:picMk id="5" creationId="{B59A2080-36B7-5DB3-A6A2-7A638DAEC394}"/>
          </ac:picMkLst>
        </pc:picChg>
      </pc:sldChg>
      <pc:sldChg chg="addSp modSp new mod setBg">
        <pc:chgData name="Evan Portman" userId="27589ddde97c6b3e" providerId="LiveId" clId="{C0133714-FD0D-468C-A71F-03CF9A7EAD4C}" dt="2022-08-04T17:30:57.278" v="1960" actId="20577"/>
        <pc:sldMkLst>
          <pc:docMk/>
          <pc:sldMk cId="4175730058" sldId="934"/>
        </pc:sldMkLst>
        <pc:spChg chg="mod">
          <ac:chgData name="Evan Portman" userId="27589ddde97c6b3e" providerId="LiveId" clId="{C0133714-FD0D-468C-A71F-03CF9A7EAD4C}" dt="2022-08-04T17:30:02.506" v="1782" actId="26606"/>
          <ac:spMkLst>
            <pc:docMk/>
            <pc:sldMk cId="4175730058" sldId="934"/>
            <ac:spMk id="2" creationId="{8A268459-7AC8-12A4-0D63-8FA5DEA8955F}"/>
          </ac:spMkLst>
        </pc:spChg>
        <pc:spChg chg="mod">
          <ac:chgData name="Evan Portman" userId="27589ddde97c6b3e" providerId="LiveId" clId="{C0133714-FD0D-468C-A71F-03CF9A7EAD4C}" dt="2022-08-04T17:30:57.278" v="1960" actId="20577"/>
          <ac:spMkLst>
            <pc:docMk/>
            <pc:sldMk cId="4175730058" sldId="934"/>
            <ac:spMk id="3" creationId="{925B4F5F-CB67-8801-5816-5410E3493D6E}"/>
          </ac:spMkLst>
        </pc:spChg>
        <pc:picChg chg="add mod">
          <ac:chgData name="Evan Portman" userId="27589ddde97c6b3e" providerId="LiveId" clId="{C0133714-FD0D-468C-A71F-03CF9A7EAD4C}" dt="2022-08-04T17:30:02.506" v="1782" actId="26606"/>
          <ac:picMkLst>
            <pc:docMk/>
            <pc:sldMk cId="4175730058" sldId="934"/>
            <ac:picMk id="1026" creationId="{F3705C82-3A13-4EDF-5FC7-CF71880C0759}"/>
          </ac:picMkLst>
        </pc:picChg>
        <pc:cxnChg chg="add">
          <ac:chgData name="Evan Portman" userId="27589ddde97c6b3e" providerId="LiveId" clId="{C0133714-FD0D-468C-A71F-03CF9A7EAD4C}" dt="2022-08-04T17:30:02.506" v="1782" actId="26606"/>
          <ac:cxnSpMkLst>
            <pc:docMk/>
            <pc:sldMk cId="4175730058" sldId="934"/>
            <ac:cxnSpMk id="1031" creationId="{A7F400EE-A8A5-48AF-B4D6-291B52C6F0B0}"/>
          </ac:cxnSpMkLst>
        </pc:cxnChg>
      </pc:sldChg>
      <pc:sldChg chg="addSp delSp modSp new mod setBg addAnim">
        <pc:chgData name="Evan Portman" userId="27589ddde97c6b3e" providerId="LiveId" clId="{C0133714-FD0D-468C-A71F-03CF9A7EAD4C}" dt="2022-08-09T18:30:18.805" v="2185"/>
        <pc:sldMkLst>
          <pc:docMk/>
          <pc:sldMk cId="1133941470" sldId="935"/>
        </pc:sldMkLst>
        <pc:spChg chg="del mod ord">
          <ac:chgData name="Evan Portman" userId="27589ddde97c6b3e" providerId="LiveId" clId="{C0133714-FD0D-468C-A71F-03CF9A7EAD4C}" dt="2022-08-09T18:30:14.852" v="2183"/>
          <ac:spMkLst>
            <pc:docMk/>
            <pc:sldMk cId="1133941470" sldId="935"/>
            <ac:spMk id="2" creationId="{75D9946B-56F5-CB84-C5F0-38A02EC43A0A}"/>
          </ac:spMkLst>
        </pc:spChg>
        <pc:spChg chg="del mod">
          <ac:chgData name="Evan Portman" userId="27589ddde97c6b3e" providerId="LiveId" clId="{C0133714-FD0D-468C-A71F-03CF9A7EAD4C}" dt="2022-08-09T18:18:55.600" v="2115"/>
          <ac:spMkLst>
            <pc:docMk/>
            <pc:sldMk cId="1133941470" sldId="935"/>
            <ac:spMk id="3" creationId="{42DBEAF3-EB62-0044-1870-241C1E7E90FB}"/>
          </ac:spMkLst>
        </pc:spChg>
        <pc:spChg chg="add del mod">
          <ac:chgData name="Evan Portman" userId="27589ddde97c6b3e" providerId="LiveId" clId="{C0133714-FD0D-468C-A71F-03CF9A7EAD4C}" dt="2022-08-09T18:29:37.958" v="2169" actId="478"/>
          <ac:spMkLst>
            <pc:docMk/>
            <pc:sldMk cId="1133941470" sldId="935"/>
            <ac:spMk id="8" creationId="{019FF0DF-2017-F030-E0E7-F963C37CEC87}"/>
          </ac:spMkLst>
        </pc:spChg>
        <pc:spChg chg="add del mod">
          <ac:chgData name="Evan Portman" userId="27589ddde97c6b3e" providerId="LiveId" clId="{C0133714-FD0D-468C-A71F-03CF9A7EAD4C}" dt="2022-08-09T18:29:48.703" v="2175" actId="478"/>
          <ac:spMkLst>
            <pc:docMk/>
            <pc:sldMk cId="1133941470" sldId="935"/>
            <ac:spMk id="14" creationId="{6246E4C3-B76F-0985-16EB-00025F01FA3C}"/>
          </ac:spMkLst>
        </pc:spChg>
        <pc:spChg chg="add mod">
          <ac:chgData name="Evan Portman" userId="27589ddde97c6b3e" providerId="LiveId" clId="{C0133714-FD0D-468C-A71F-03CF9A7EAD4C}" dt="2022-08-09T18:30:18.804" v="2184" actId="26606"/>
          <ac:spMkLst>
            <pc:docMk/>
            <pc:sldMk cId="1133941470" sldId="935"/>
            <ac:spMk id="15" creationId="{EC0B8D02-2D37-7897-E77E-508DD54FAAF4}"/>
          </ac:spMkLst>
        </pc:spChg>
        <pc:spChg chg="add del">
          <ac:chgData name="Evan Portman" userId="27589ddde97c6b3e" providerId="LiveId" clId="{C0133714-FD0D-468C-A71F-03CF9A7EAD4C}" dt="2022-08-09T18:30:18.804" v="2184" actId="26606"/>
          <ac:spMkLst>
            <pc:docMk/>
            <pc:sldMk cId="1133941470" sldId="935"/>
            <ac:spMk id="17" creationId="{37C89E4B-3C9F-44B9-8B86-D9E3D112D8EC}"/>
          </ac:spMkLst>
        </pc:spChg>
        <pc:spChg chg="add">
          <ac:chgData name="Evan Portman" userId="27589ddde97c6b3e" providerId="LiveId" clId="{C0133714-FD0D-468C-A71F-03CF9A7EAD4C}" dt="2022-08-09T18:30:18.804" v="2184" actId="26606"/>
          <ac:spMkLst>
            <pc:docMk/>
            <pc:sldMk cId="1133941470" sldId="935"/>
            <ac:spMk id="26" creationId="{37C89E4B-3C9F-44B9-8B86-D9E3D112D8EC}"/>
          </ac:spMkLst>
        </pc:spChg>
        <pc:picChg chg="add del mod">
          <ac:chgData name="Evan Portman" userId="27589ddde97c6b3e" providerId="LiveId" clId="{C0133714-FD0D-468C-A71F-03CF9A7EAD4C}" dt="2022-08-09T18:29:41.583" v="2172" actId="478"/>
          <ac:picMkLst>
            <pc:docMk/>
            <pc:sldMk cId="1133941470" sldId="935"/>
            <ac:picMk id="5" creationId="{36125A06-CB83-1B60-CE0A-A79D837C9276}"/>
          </ac:picMkLst>
        </pc:picChg>
        <pc:picChg chg="add del mod">
          <ac:chgData name="Evan Portman" userId="27589ddde97c6b3e" providerId="LiveId" clId="{C0133714-FD0D-468C-A71F-03CF9A7EAD4C}" dt="2022-08-09T18:29:40.457" v="2171" actId="478"/>
          <ac:picMkLst>
            <pc:docMk/>
            <pc:sldMk cId="1133941470" sldId="935"/>
            <ac:picMk id="7" creationId="{0019C43C-5FFE-D15A-A630-150EE6114429}"/>
          </ac:picMkLst>
        </pc:picChg>
        <pc:picChg chg="add del mod">
          <ac:chgData name="Evan Portman" userId="27589ddde97c6b3e" providerId="LiveId" clId="{C0133714-FD0D-468C-A71F-03CF9A7EAD4C}" dt="2022-08-09T18:29:28.525" v="2164" actId="478"/>
          <ac:picMkLst>
            <pc:docMk/>
            <pc:sldMk cId="1133941470" sldId="935"/>
            <ac:picMk id="10" creationId="{3D8B942B-1EB1-3931-62EA-829BBC8A533B}"/>
          </ac:picMkLst>
        </pc:picChg>
        <pc:picChg chg="add mod">
          <ac:chgData name="Evan Portman" userId="27589ddde97c6b3e" providerId="LiveId" clId="{C0133714-FD0D-468C-A71F-03CF9A7EAD4C}" dt="2022-08-09T18:30:13.138" v="2182" actId="26606"/>
          <ac:picMkLst>
            <pc:docMk/>
            <pc:sldMk cId="1133941470" sldId="935"/>
            <ac:picMk id="12" creationId="{88278B11-844D-0FEC-27FF-06FAC56C4291}"/>
          </ac:picMkLst>
        </pc:picChg>
        <pc:cxnChg chg="add del">
          <ac:chgData name="Evan Portman" userId="27589ddde97c6b3e" providerId="LiveId" clId="{C0133714-FD0D-468C-A71F-03CF9A7EAD4C}" dt="2022-08-09T18:30:18.804" v="2184" actId="26606"/>
          <ac:cxnSpMkLst>
            <pc:docMk/>
            <pc:sldMk cId="1133941470" sldId="935"/>
            <ac:cxnSpMk id="19" creationId="{AA2EAA10-076F-46BD-8F0F-B9A2FB77A85C}"/>
          </ac:cxnSpMkLst>
        </pc:cxnChg>
        <pc:cxnChg chg="add del">
          <ac:chgData name="Evan Portman" userId="27589ddde97c6b3e" providerId="LiveId" clId="{C0133714-FD0D-468C-A71F-03CF9A7EAD4C}" dt="2022-08-09T18:30:18.804" v="2184" actId="26606"/>
          <ac:cxnSpMkLst>
            <pc:docMk/>
            <pc:sldMk cId="1133941470" sldId="935"/>
            <ac:cxnSpMk id="21" creationId="{D891E407-403B-4764-86C9-33A56D3BCAA3}"/>
          </ac:cxnSpMkLst>
        </pc:cxnChg>
        <pc:cxnChg chg="add">
          <ac:chgData name="Evan Portman" userId="27589ddde97c6b3e" providerId="LiveId" clId="{C0133714-FD0D-468C-A71F-03CF9A7EAD4C}" dt="2022-08-09T18:30:18.804" v="2184" actId="26606"/>
          <ac:cxnSpMkLst>
            <pc:docMk/>
            <pc:sldMk cId="1133941470" sldId="935"/>
            <ac:cxnSpMk id="28" creationId="{AA2EAA10-076F-46BD-8F0F-B9A2FB77A85C}"/>
          </ac:cxnSpMkLst>
        </pc:cxnChg>
        <pc:cxnChg chg="add">
          <ac:chgData name="Evan Portman" userId="27589ddde97c6b3e" providerId="LiveId" clId="{C0133714-FD0D-468C-A71F-03CF9A7EAD4C}" dt="2022-08-09T18:30:18.804" v="2184" actId="26606"/>
          <ac:cxnSpMkLst>
            <pc:docMk/>
            <pc:sldMk cId="1133941470" sldId="935"/>
            <ac:cxnSpMk id="30" creationId="{D891E407-403B-4764-86C9-33A56D3BCAA3}"/>
          </ac:cxnSpMkLst>
        </pc:cxnChg>
      </pc:sldChg>
    </pc:docChg>
  </pc:docChgLst>
  <pc:docChgLst>
    <pc:chgData name="Evan Portman" userId="S::eportman@battlefields.org::c8384f59-c119-4414-a1ac-9f6b358f2626" providerId="AD" clId="Web-{4680A62C-F024-6B1C-F2CD-92598BDE9100}"/>
    <pc:docChg chg="modSld">
      <pc:chgData name="Evan Portman" userId="S::eportman@battlefields.org::c8384f59-c119-4414-a1ac-9f6b358f2626" providerId="AD" clId="Web-{4680A62C-F024-6B1C-F2CD-92598BDE9100}" dt="2022-09-13T16:33:57.392" v="8"/>
      <pc:docMkLst>
        <pc:docMk/>
      </pc:docMkLst>
      <pc:sldChg chg="modNotes">
        <pc:chgData name="Evan Portman" userId="S::eportman@battlefields.org::c8384f59-c119-4414-a1ac-9f6b358f2626" providerId="AD" clId="Web-{4680A62C-F024-6B1C-F2CD-92598BDE9100}" dt="2022-09-13T16:33:47.439" v="6"/>
        <pc:sldMkLst>
          <pc:docMk/>
          <pc:sldMk cId="1558609079" sldId="926"/>
        </pc:sldMkLst>
      </pc:sldChg>
      <pc:sldChg chg="modNotes">
        <pc:chgData name="Evan Portman" userId="S::eportman@battlefields.org::c8384f59-c119-4414-a1ac-9f6b358f2626" providerId="AD" clId="Web-{4680A62C-F024-6B1C-F2CD-92598BDE9100}" dt="2022-09-13T16:33:57.392" v="8"/>
        <pc:sldMkLst>
          <pc:docMk/>
          <pc:sldMk cId="1484232311" sldId="931"/>
        </pc:sldMkLst>
      </pc:sldChg>
    </pc:docChg>
  </pc:docChgLst>
  <pc:docChgLst>
    <pc:chgData name="Evan Portman" userId="S::eportman@battlefields.org::c8384f59-c119-4414-a1ac-9f6b358f2626" providerId="AD" clId="Web-{B01CB728-7B7E-AEC1-18C2-F79B0078F379}"/>
    <pc:docChg chg="modSld">
      <pc:chgData name="Evan Portman" userId="S::eportman@battlefields.org::c8384f59-c119-4414-a1ac-9f6b358f2626" providerId="AD" clId="Web-{B01CB728-7B7E-AEC1-18C2-F79B0078F379}" dt="2022-09-13T16:17:24.804" v="43"/>
      <pc:docMkLst>
        <pc:docMk/>
      </pc:docMkLst>
      <pc:sldChg chg="modNotes">
        <pc:chgData name="Evan Portman" userId="S::eportman@battlefields.org::c8384f59-c119-4414-a1ac-9f6b358f2626" providerId="AD" clId="Web-{B01CB728-7B7E-AEC1-18C2-F79B0078F379}" dt="2022-09-13T16:13:43.971" v="19"/>
        <pc:sldMkLst>
          <pc:docMk/>
          <pc:sldMk cId="1558609079" sldId="926"/>
        </pc:sldMkLst>
      </pc:sldChg>
      <pc:sldChg chg="modNotes">
        <pc:chgData name="Evan Portman" userId="S::eportman@battlefields.org::c8384f59-c119-4414-a1ac-9f6b358f2626" providerId="AD" clId="Web-{B01CB728-7B7E-AEC1-18C2-F79B0078F379}" dt="2022-09-13T16:11:47.343" v="3"/>
        <pc:sldMkLst>
          <pc:docMk/>
          <pc:sldMk cId="2586956490" sldId="927"/>
        </pc:sldMkLst>
      </pc:sldChg>
      <pc:sldChg chg="modSp modNotes">
        <pc:chgData name="Evan Portman" userId="S::eportman@battlefields.org::c8384f59-c119-4414-a1ac-9f6b358f2626" providerId="AD" clId="Web-{B01CB728-7B7E-AEC1-18C2-F79B0078F379}" dt="2022-09-13T16:14:11.253" v="23"/>
        <pc:sldMkLst>
          <pc:docMk/>
          <pc:sldMk cId="3192954419" sldId="928"/>
        </pc:sldMkLst>
        <pc:spChg chg="mod">
          <ac:chgData name="Evan Portman" userId="S::eportman@battlefields.org::c8384f59-c119-4414-a1ac-9f6b358f2626" providerId="AD" clId="Web-{B01CB728-7B7E-AEC1-18C2-F79B0078F379}" dt="2022-09-13T16:13:29.783" v="14" actId="20577"/>
          <ac:spMkLst>
            <pc:docMk/>
            <pc:sldMk cId="3192954419" sldId="928"/>
            <ac:spMk id="3" creationId="{70B62FE9-F2C8-D819-4C48-6E7487A23D40}"/>
          </ac:spMkLst>
        </pc:spChg>
      </pc:sldChg>
      <pc:sldChg chg="modNotes">
        <pc:chgData name="Evan Portman" userId="S::eportman@battlefields.org::c8384f59-c119-4414-a1ac-9f6b358f2626" providerId="AD" clId="Web-{B01CB728-7B7E-AEC1-18C2-F79B0078F379}" dt="2022-09-13T16:14:18.581" v="26"/>
        <pc:sldMkLst>
          <pc:docMk/>
          <pc:sldMk cId="320625136" sldId="929"/>
        </pc:sldMkLst>
      </pc:sldChg>
      <pc:sldChg chg="modNotes">
        <pc:chgData name="Evan Portman" userId="S::eportman@battlefields.org::c8384f59-c119-4414-a1ac-9f6b358f2626" providerId="AD" clId="Web-{B01CB728-7B7E-AEC1-18C2-F79B0078F379}" dt="2022-09-13T16:15:12.410" v="29"/>
        <pc:sldMkLst>
          <pc:docMk/>
          <pc:sldMk cId="3139085176" sldId="930"/>
        </pc:sldMkLst>
      </pc:sldChg>
      <pc:sldChg chg="modNotes">
        <pc:chgData name="Evan Portman" userId="S::eportman@battlefields.org::c8384f59-c119-4414-a1ac-9f6b358f2626" providerId="AD" clId="Web-{B01CB728-7B7E-AEC1-18C2-F79B0078F379}" dt="2022-09-13T16:15:25.926" v="32"/>
        <pc:sldMkLst>
          <pc:docMk/>
          <pc:sldMk cId="1484232311" sldId="931"/>
        </pc:sldMkLst>
      </pc:sldChg>
      <pc:sldChg chg="modNotes">
        <pc:chgData name="Evan Portman" userId="S::eportman@battlefields.org::c8384f59-c119-4414-a1ac-9f6b358f2626" providerId="AD" clId="Web-{B01CB728-7B7E-AEC1-18C2-F79B0078F379}" dt="2022-09-13T16:16:30.803" v="40"/>
        <pc:sldMkLst>
          <pc:docMk/>
          <pc:sldMk cId="1483546311" sldId="932"/>
        </pc:sldMkLst>
      </pc:sldChg>
      <pc:sldChg chg="modNotes">
        <pc:chgData name="Evan Portman" userId="S::eportman@battlefields.org::c8384f59-c119-4414-a1ac-9f6b358f2626" providerId="AD" clId="Web-{B01CB728-7B7E-AEC1-18C2-F79B0078F379}" dt="2022-09-13T16:17:24.804" v="43"/>
        <pc:sldMkLst>
          <pc:docMk/>
          <pc:sldMk cId="1606178178" sldId="933"/>
        </pc:sldMkLst>
      </pc:sldChg>
      <pc:sldChg chg="modNotes">
        <pc:chgData name="Evan Portman" userId="S::eportman@battlefields.org::c8384f59-c119-4414-a1ac-9f6b358f2626" providerId="AD" clId="Web-{B01CB728-7B7E-AEC1-18C2-F79B0078F379}" dt="2022-09-13T16:16:01.130" v="36"/>
        <pc:sldMkLst>
          <pc:docMk/>
          <pc:sldMk cId="1133941470" sldId="9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34276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 of Enlightenment spanned the 17th and 18th centuries in Europe and produced new philosophies about sciences and many aspects of life, including women’s roles in society. Enlightenment ideas influenced American thought about politics and society, and unsurprisingly, affected men’s ideals about women and how women viewed themselves.</a:t>
            </a:r>
          </a:p>
          <a:p>
            <a:r>
              <a:rPr lang="en-US" dirty="0"/>
              <a:t>Virtue, one of the tenants of the Enlightenment, gave women a new mode to advance themselves and society. American Revolutionaries particularly instilled a belief that virtue was a necessity in public and private life. Women were thought to influence men to live with stronger virtues...or they could be easily blamed for men’s poor choices. Some Founding Fathers such as Benjamin Rush insisted the Republic could only thrive if women became virtuous and ‘educated’ their sons and daughters in order to grow up to become civic-minded citizens. </a:t>
            </a:r>
          </a:p>
          <a:p>
            <a:r>
              <a:rPr lang="en-US" dirty="0"/>
              <a:t>Equality was an emerging idea within the circles of the eighteenth century. Equality, however, did not mean that ALL citizens were equal in the political sense. What Thomas Jefferson and others were referring to was equality in that the government would not recognize special rights for those born from powerful families or titled individuals. It did not mean equality among men and women, or equality among black and white individuals. It did not mean equality among white men; property owners were favored in society over non-property owners, which is why many of the earliest American laws specifically reinforced property rights, including owning slaves (a form of legal property). Despite the intention, once ‘all men are created equal’ became enshrined in the Declaration of Independence, many elite white women began openly questioning to what extension that phrase meant for women, and more so, to what extension did the American experiment offer the social contract of liberty.</a:t>
            </a: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51987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for video: https://www.battlefields.org/learn/videos/untold/new-jersey-birthplace-womens-suffrage</a:t>
            </a:r>
          </a:p>
          <a:p>
            <a:endParaRPr lang="en-US" dirty="0"/>
          </a:p>
          <a:p>
            <a:r>
              <a:rPr lang="en-US" dirty="0"/>
              <a:t>White women’s rights and legal status in Colonial America varied by colony. Some colonies allowed more property rights for women, especially if they were widowed. </a:t>
            </a:r>
          </a:p>
          <a:p>
            <a:r>
              <a:rPr lang="en-US" dirty="0"/>
              <a:t>In general, women could not vote, could not hold political or religious office, and had little judicial recourse.</a:t>
            </a:r>
            <a:endParaRPr lang="en-US" dirty="0">
              <a:cs typeface="Calibri"/>
            </a:endParaRPr>
          </a:p>
          <a:p>
            <a:r>
              <a:rPr lang="en-US" dirty="0"/>
              <a:t>However, one political experiment during the post-Revolution years involved voting rights. In New Jersey, an ambiguous passage in the 1776 constitution was recognized to allow women to vote. A modification in 1790, now specifically stating “he or she,” further granted the right to vote to free black Americans. Records show women took advantage of this opportunity and voted in every election through 1807, when a voting controversy prompted state leaders to rescind the clauses from 1790. But as many historians note, no other state followed New Jersey in providing voting access to women. Records show that many women likely organized within their church communities prior to voting at the ballot box.</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67958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communities of African Americans existed on the outskirts of white communities, a trend that continued for decades following the Revolutionary War. These communities faced similar decisions of rebellion or loyalty to British rule. Black men fought on both sides during the conflict, and Black women also chose sides to support from the </a:t>
            </a:r>
            <a:r>
              <a:rPr lang="en-US" dirty="0" err="1"/>
              <a:t>homefront</a:t>
            </a:r>
            <a:r>
              <a:rPr lang="en-US" dirty="0"/>
              <a:t>. </a:t>
            </a:r>
          </a:p>
          <a:p>
            <a:r>
              <a:rPr lang="en-US" dirty="0"/>
              <a:t>The rise of abolitionist groups in the 1780s/90s, particularly in Philadelphia, opened new doors and opportunities for women of color. For the first time there was a push to create institutions that would provide educate for black women. New schools in Philadelphia became popular in the 1790s which coincided with the republican motherhood movement that shaped new attitudes towards educating middle class white women.</a:t>
            </a:r>
          </a:p>
          <a:p>
            <a:r>
              <a:rPr lang="en-US" dirty="0"/>
              <a:t>Pennsylvania was one of the earliest states to create manumission laws for enslaved people. Any person who remained in the state for longer than six months would automatically become legally freed from bondage. This became a problem for southern politicians when Philadelphia served as the federal seat of government until 1800. President George Washington rotated the few enslaved people among his household servants in order to prevent this from happening. Nonetheless, escapes occurred, including Oney Judge, Martha Washington’s personal servant, and Hercules, the president’s personal chef.</a:t>
            </a:r>
          </a:p>
          <a:p>
            <a:r>
              <a:rPr lang="en-US" dirty="0"/>
              <a:t>Though not always aligned, the suffragist and abolitionist movements occasionally found common cause in their perceptions of the American political and social structures being designed to keep them out. This became more common in the early 19th Century but had some foundations in the Colonial and Revolutionary War Eras. </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84380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protests over taxation and the themes of the Revolutionary War offered new opportunities for writers to make their opinions heard. Women wrote newspaper editorials and songs advocating protests of British tea and taxation. Still, others began confiding within their diaries the zealous atmosphere sweeping through the colonies. As both examples explain, the distinct separation of ‘public and private’ roles of women was being tested.</a:t>
            </a:r>
          </a:p>
          <a:p>
            <a:r>
              <a:rPr lang="en-US" dirty="0"/>
              <a:t>One song partially read, “Let the Daughters of Liberty, nobly arise, And </a:t>
            </a:r>
            <a:r>
              <a:rPr lang="en-US" dirty="0" err="1"/>
              <a:t>tho</a:t>
            </a:r>
            <a:r>
              <a:rPr lang="en-US" dirty="0"/>
              <a:t>’ we’ve no Voice, but a negative here, The use of the </a:t>
            </a:r>
            <a:r>
              <a:rPr lang="en-US" dirty="0" err="1"/>
              <a:t>Taxables</a:t>
            </a:r>
            <a:r>
              <a:rPr lang="en-US" dirty="0"/>
              <a:t>[sic], let us forbear.” (pp. 159-160, Norton, Liberty’s Daughters) </a:t>
            </a:r>
            <a:endParaRPr lang="en-US" dirty="0">
              <a:cs typeface="Calibri"/>
            </a:endParaRPr>
          </a:p>
          <a:p>
            <a:r>
              <a:rPr lang="en-US" dirty="0"/>
              <a:t>The 1780s saw an increase in vocal proponents for women’s rights. Pamphlets and newspaper editorials promoting advocacy became more common while public meetings at coffee houses were conducted. The 1790s witnessed a continuation of this trend with numerous poems and pro-American editorials, indicating a permanent tolerance for women’s voices in the public sphere under certain conditions.</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96625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far were women challenging social norms during the Revolutionary War era? An increase in published writings and an increased interest in political movements marked changes. Also, the tax protestations and need to make decisions and run businesses or farm while the men were at war certainly moved more women into active roles in areas that had previously been male controlled. </a:t>
            </a:r>
          </a:p>
          <a:p>
            <a:r>
              <a:rPr lang="en-US" dirty="0"/>
              <a:t>However, most of these changes and challenges still happened within the private sphere. Women were commenting on and even influencing the public sphere, but generally they were still less visible in the process. Their thoughts and opinions were respected, but women still held their traditional place at home. However, their influence from the proverbial doorstep should not be underrated. </a:t>
            </a:r>
            <a:endParaRPr lang="en-US" dirty="0">
              <a:cs typeface="Calibri"/>
            </a:endParaRPr>
          </a:p>
          <a:p>
            <a:r>
              <a:rPr lang="en-US" dirty="0"/>
              <a:t>Women were widely seen to have shared the burden during the war years, facing hardships and sacrificing equal to their husbands and men. The perception and relation of “shared struggle” laid the groundwork for the concepts of Republican Motherhood during the founding years of the United States and the Federalist era which officially brought women into a more public view while admiring and valuing their traditional roles in a new way.</a:t>
            </a: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0642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Whig and Tory referred to members of two opposing political parties or factions in England, particularly during the 18th century and were used for political purposes in America as well. In the American colonies, Whigs (Patriots) generally opposed the British “taxation without representation” and eventually advocated for independence while the Tories (Loyalists) upheld the British monarchy’s views. </a:t>
            </a:r>
          </a:p>
          <a:p>
            <a:r>
              <a:rPr lang="en-US" dirty="0"/>
              <a:t>Women who sided with American independence during the Revolution had the benefit of winning the war, and retaining what community connections — and by extension, property and employment, after the war’s conclusion. The same cannot be said for the wives of Loyalists. From the outset of the war, loyalists were ‘marked’ within communities for their outspoken allegiance to the Crown. And when the war ended, most loyalists were forced out of their communities through seizure of their property. And when claims were filed to retrieve seized land and property, most went unanswered.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62481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One way that colonial women became engrossed in politics during the 1760s/70s came with the rising protest movements directed at British taxation. Prior to these events, women served no public role or purpose in organizing and raising awareness of social issues. This changed following the Boston Tea Party in 1773 and the Boston Port Act, effectively cutting off shipping to Massachusetts. In response, patriotic pamphleteers and religious sermons called on women to perform their “duty” in seeing to it that tea was boycotted. A large portion of colonial women responded enthusiastically to the tea boycott. This is the first real example of women becoming involved in ‘American politics,’ something that would continue to evolve into the 1780s.</a:t>
            </a:r>
          </a:p>
          <a:p>
            <a:pPr>
              <a:defRPr/>
            </a:pPr>
            <a:r>
              <a:rPr lang="en-US" dirty="0"/>
              <a:t>Another boycott that took place up to and during the American Revolution was the refusal of imported textiles or fabrics by British shipping. To combat this shortage, women began homespun operations that saw the first rise in ‘American clothing.’ Seamstresses and quilters took on new lives as professions, serving both as a commodity for a household but also as one that could provide clothing for the Continental Army and local community. On plantations, many enslaved women were tasked with making clothing, changing some of the economic practices of the plantation owners who could now rely on homespun materials rather than purchasing new clothing for their laborers.</a:t>
            </a:r>
            <a:endParaRPr lang="en-US" dirty="0">
              <a:cs typeface="Calibri"/>
            </a:endParaRPr>
          </a:p>
          <a:p>
            <a:pPr>
              <a:defRPr/>
            </a:pPr>
            <a:r>
              <a:rPr lang="en-US" dirty="0"/>
              <a:t>A large number of women served as tavern keepers in the eighteenth century; taverns were typically the meeting place of white men discussing business or politics. It is known that many of the first protests against British taxation in the 1760s were formed at taverns in Boston and in other colonies. This put the role and presence of ownership of tavern keepers in a uniquely ‘frontal’ position during the American Revolution. (The fictionalized character of Anna Strong in AMC’s television series, “Turn: Washington’s Spies.” Mrs. Strong remains the standard-bearer of her husband’s tavern upon his imprisonment, putting her in close contact with British and American soldiers, and at great risk.)</a:t>
            </a:r>
          </a:p>
          <a:p>
            <a:pPr marL="0" marR="0" lvl="0" indent="0" algn="l" defTabSz="914400">
              <a:lnSpc>
                <a:spcPct val="100000"/>
              </a:lnSpc>
              <a:spcBef>
                <a:spcPts val="0"/>
              </a:spcBef>
              <a:spcAft>
                <a:spcPts val="0"/>
              </a:spcAft>
              <a:buClrTx/>
              <a:buSzTx/>
              <a:buFontTx/>
              <a:buNone/>
              <a:tabLst/>
              <a:defRPr/>
            </a:pPr>
            <a:endParaRPr lang="en-US" b="0" i="0" dirty="0">
              <a:effectLst/>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17833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a general sense of opportunity regarding the future, the Revolution did not see widespread support for expanding rights to women. Early advocates targeted the expansion of married women’s rights, along with political representation. Though these were discussed in the elite social circles among wives and widows, they rarely spilled over into the halls of Congress or state governments. This was largely to do with the separation of public and private roles for both men and especially women.</a:t>
            </a:r>
          </a:p>
          <a:p>
            <a:r>
              <a:rPr lang="en-US" dirty="0"/>
              <a:t>The roles that women had taken from the </a:t>
            </a:r>
            <a:r>
              <a:rPr lang="en-US" dirty="0" err="1"/>
              <a:t>homefront</a:t>
            </a:r>
            <a:r>
              <a:rPr lang="en-US" dirty="0"/>
              <a:t> during the Revolutionary War challenged some of the cultural norms. Their acknowledged sacrifices, combined with the ideals of virtual and civic duty to raise children to be good citizens, opened the door for more active roles in public society in the 19th Century.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2270250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ttlefields.org/learn/articles/martha-washington-americas-first-first-lady" TargetMode="External"/><Relationship Id="rId2" Type="http://schemas.openxmlformats.org/officeDocument/2006/relationships/hyperlink" Target="https://www.battlefields.org/learn/biographies/deborah-sampson"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untold/new-jersey-birthplace-womens-suffra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battlefields.org/learn/articles/fighting-freedom-african-americans-during-american-revolution" TargetMode="External"/><Relationship Id="rId4" Type="http://schemas.openxmlformats.org/officeDocument/2006/relationships/hyperlink" Target="https://www.battlefields.org/learn/articles/slavery-colonial-ameri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battlefields.org/learn/articles/republican-motherhoo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405815"/>
            <a:ext cx="11887057" cy="870010"/>
          </a:xfrm>
        </p:spPr>
        <p:txBody>
          <a:bodyPr>
            <a:noAutofit/>
          </a:bodyPr>
          <a:lstStyle/>
          <a:p>
            <a:r>
              <a:rPr lang="en-US" sz="4800" dirty="0"/>
              <a:t>Women and Revolutionary Politics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8459-7AC8-12A4-0D63-8FA5DEA8955F}"/>
              </a:ext>
            </a:extLst>
          </p:cNvPr>
          <p:cNvSpPr>
            <a:spLocks noGrp="1"/>
          </p:cNvSpPr>
          <p:nvPr>
            <p:ph type="title"/>
          </p:nvPr>
        </p:nvSpPr>
        <p:spPr>
          <a:xfrm>
            <a:off x="4965430" y="629268"/>
            <a:ext cx="6586491" cy="1286160"/>
          </a:xfrm>
        </p:spPr>
        <p:txBody>
          <a:bodyPr anchor="b">
            <a:normAutofit/>
          </a:bodyPr>
          <a:lstStyle/>
          <a:p>
            <a:r>
              <a:rPr lang="en-US" sz="4400" b="1" i="0" u="none" strike="noStrike">
                <a:effectLst/>
              </a:rPr>
              <a:t>Daughters of Liberty</a:t>
            </a:r>
            <a:r>
              <a:rPr lang="en-US" sz="4400" b="0" i="0">
                <a:effectLst/>
              </a:rPr>
              <a:t> </a:t>
            </a:r>
            <a:endParaRPr lang="en-US" sz="4400"/>
          </a:p>
        </p:txBody>
      </p:sp>
      <p:sp>
        <p:nvSpPr>
          <p:cNvPr id="3" name="Content Placeholder 2">
            <a:extLst>
              <a:ext uri="{FF2B5EF4-FFF2-40B4-BE49-F238E27FC236}">
                <a16:creationId xmlns:a16="http://schemas.microsoft.com/office/drawing/2014/main" id="{925B4F5F-CB67-8801-5816-5410E3493D6E}"/>
              </a:ext>
            </a:extLst>
          </p:cNvPr>
          <p:cNvSpPr>
            <a:spLocks noGrp="1"/>
          </p:cNvSpPr>
          <p:nvPr>
            <p:ph idx="1"/>
          </p:nvPr>
        </p:nvSpPr>
        <p:spPr>
          <a:xfrm>
            <a:off x="4965431" y="2438400"/>
            <a:ext cx="6586489" cy="3785419"/>
          </a:xfrm>
        </p:spPr>
        <p:txBody>
          <a:bodyPr>
            <a:normAutofit/>
          </a:bodyPr>
          <a:lstStyle/>
          <a:p>
            <a:r>
              <a:rPr lang="en-US" sz="2000" b="0" i="0" dirty="0">
                <a:effectLst/>
              </a:rPr>
              <a:t>The Daughters of Liberty assisted the Sons of Liberty in organizing protests to non-importation.</a:t>
            </a:r>
          </a:p>
          <a:p>
            <a:r>
              <a:rPr lang="en-US" sz="2000" b="0" dirty="0"/>
              <a:t>After the Tea Act, Daughters of Liberty began drinking “liberty tea” as a substitute.</a:t>
            </a:r>
          </a:p>
          <a:p>
            <a:r>
              <a:rPr lang="en-US" sz="2000" b="0" dirty="0"/>
              <a:t>Some even aided the war effort by melting metal for bullets and sewing uniforms.</a:t>
            </a:r>
          </a:p>
          <a:p>
            <a:r>
              <a:rPr lang="en-US" sz="2000" b="0" dirty="0">
                <a:hlinkClick r:id="rId2"/>
              </a:rPr>
              <a:t>Deborah Sampson</a:t>
            </a:r>
            <a:r>
              <a:rPr lang="en-US" sz="2000" b="0" dirty="0"/>
              <a:t>, </a:t>
            </a:r>
            <a:r>
              <a:rPr lang="en-US" sz="2000" b="0" dirty="0">
                <a:hlinkClick r:id="rId3"/>
              </a:rPr>
              <a:t>Martha Washington</a:t>
            </a:r>
            <a:r>
              <a:rPr lang="en-US" sz="2000" b="0" dirty="0"/>
              <a:t>, and Sarah Franklin Bach were among the Daughters of Liberty.</a:t>
            </a:r>
          </a:p>
        </p:txBody>
      </p:sp>
      <p:pic>
        <p:nvPicPr>
          <p:cNvPr id="1026" name="Picture 2" descr="Deborah Sampson - Wikipedia">
            <a:extLst>
              <a:ext uri="{FF2B5EF4-FFF2-40B4-BE49-F238E27FC236}">
                <a16:creationId xmlns:a16="http://schemas.microsoft.com/office/drawing/2014/main" id="{F3705C82-3A13-4EDF-5FC7-CF71880C07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7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47F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73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1451-1A72-5B55-00BF-4DFFF12836D0}"/>
              </a:ext>
            </a:extLst>
          </p:cNvPr>
          <p:cNvSpPr>
            <a:spLocks noGrp="1"/>
          </p:cNvSpPr>
          <p:nvPr>
            <p:ph type="title"/>
          </p:nvPr>
        </p:nvSpPr>
        <p:spPr>
          <a:xfrm>
            <a:off x="839788" y="457200"/>
            <a:ext cx="3932237" cy="1600200"/>
          </a:xfrm>
        </p:spPr>
        <p:txBody>
          <a:bodyPr anchor="b">
            <a:normAutofit/>
          </a:bodyPr>
          <a:lstStyle/>
          <a:p>
            <a:r>
              <a:rPr lang="en-US" b="1" i="0" u="none" strike="noStrike">
                <a:effectLst/>
              </a:rPr>
              <a:t>Legacy of the Revolution</a:t>
            </a:r>
            <a:r>
              <a:rPr lang="en-US" b="0" i="0">
                <a:effectLst/>
              </a:rPr>
              <a:t> </a:t>
            </a:r>
            <a:endParaRPr lang="en-US"/>
          </a:p>
        </p:txBody>
      </p:sp>
      <p:pic>
        <p:nvPicPr>
          <p:cNvPr id="5" name="Picture 4">
            <a:extLst>
              <a:ext uri="{FF2B5EF4-FFF2-40B4-BE49-F238E27FC236}">
                <a16:creationId xmlns:a16="http://schemas.microsoft.com/office/drawing/2014/main" id="{B59A2080-36B7-5DB3-A6A2-7A638DAEC394}"/>
              </a:ext>
            </a:extLst>
          </p:cNvPr>
          <p:cNvPicPr>
            <a:picLocks noChangeAspect="1"/>
          </p:cNvPicPr>
          <p:nvPr/>
        </p:nvPicPr>
        <p:blipFill>
          <a:blip r:embed="rId3">
            <a:extLst>
              <a:ext uri="{28A0092B-C50C-407E-A947-70E740481C1C}">
                <a14:useLocalDpi xmlns:a14="http://schemas.microsoft.com/office/drawing/2010/main" val="0"/>
              </a:ext>
            </a:extLst>
          </a:blip>
          <a:srcRect r="1" b="47294"/>
          <a:stretch/>
        </p:blipFill>
        <p:spPr>
          <a:xfrm>
            <a:off x="5183188" y="987425"/>
            <a:ext cx="6172200" cy="4873625"/>
          </a:xfrm>
          <a:prstGeom prst="rect">
            <a:avLst/>
          </a:prstGeom>
          <a:noFill/>
        </p:spPr>
      </p:pic>
      <p:sp>
        <p:nvSpPr>
          <p:cNvPr id="3" name="Content Placeholder 2">
            <a:extLst>
              <a:ext uri="{FF2B5EF4-FFF2-40B4-BE49-F238E27FC236}">
                <a16:creationId xmlns:a16="http://schemas.microsoft.com/office/drawing/2014/main" id="{FB47391C-594D-1324-670A-443DC372EB3C}"/>
              </a:ext>
            </a:extLst>
          </p:cNvPr>
          <p:cNvSpPr>
            <a:spLocks noGrp="1"/>
          </p:cNvSpPr>
          <p:nvPr>
            <p:ph type="body" sz="half" idx="2"/>
          </p:nvPr>
        </p:nvSpPr>
        <p:spPr>
          <a:xfrm>
            <a:off x="758508" y="2504440"/>
            <a:ext cx="3932237" cy="3501428"/>
          </a:xfrm>
        </p:spPr>
        <p:txBody>
          <a:bodyPr>
            <a:normAutofit/>
          </a:bodyPr>
          <a:lstStyle/>
          <a:p>
            <a:pPr rtl="0" fontAlgn="base"/>
            <a:r>
              <a:rPr lang="en-US" b="0" dirty="0"/>
              <a:t>Some women </a:t>
            </a:r>
            <a:r>
              <a:rPr lang="en-US" b="0" i="0" u="none" strike="noStrike" dirty="0">
                <a:effectLst/>
              </a:rPr>
              <a:t>continued to pursue the expansion of married women’s rights, along with political representation. </a:t>
            </a:r>
          </a:p>
          <a:p>
            <a:pPr rtl="0" fontAlgn="base"/>
            <a:r>
              <a:rPr lang="en-US" b="0" i="0" u="none" strike="noStrike" dirty="0">
                <a:effectLst/>
              </a:rPr>
              <a:t>The roles that women had taken from the </a:t>
            </a:r>
            <a:r>
              <a:rPr lang="en-US" b="0" i="0" u="none" strike="noStrike" dirty="0" err="1">
                <a:effectLst/>
              </a:rPr>
              <a:t>homefront</a:t>
            </a:r>
            <a:r>
              <a:rPr lang="en-US" b="0" i="0" u="none" strike="noStrike" dirty="0">
                <a:effectLst/>
              </a:rPr>
              <a:t> during the Revolutionary War challenged some of the cultural norms. </a:t>
            </a:r>
          </a:p>
          <a:p>
            <a:pPr rtl="0" fontAlgn="base"/>
            <a:r>
              <a:rPr lang="en-US" b="0" i="0" u="none" strike="noStrike" dirty="0">
                <a:effectLst/>
              </a:rPr>
              <a:t>Their sacrifices and duty to raise children to be good citizens opened the door for more active roles in public society in the 19</a:t>
            </a:r>
            <a:r>
              <a:rPr lang="en-US" b="0" i="0" u="none" strike="noStrike" baseline="30000" dirty="0">
                <a:effectLst/>
              </a:rPr>
              <a:t>th</a:t>
            </a:r>
            <a:r>
              <a:rPr lang="en-US" b="0" i="0" u="none" strike="noStrike" dirty="0">
                <a:effectLst/>
              </a:rPr>
              <a:t> Century. </a:t>
            </a:r>
            <a:r>
              <a:rPr lang="en-US" b="0" i="0" dirty="0">
                <a:effectLst/>
              </a:rPr>
              <a:t> </a:t>
            </a:r>
          </a:p>
          <a:p>
            <a:endParaRPr lang="en-US" dirty="0"/>
          </a:p>
        </p:txBody>
      </p:sp>
    </p:spTree>
    <p:extLst>
      <p:ext uri="{BB962C8B-B14F-4D97-AF65-F5344CB8AC3E}">
        <p14:creationId xmlns:p14="http://schemas.microsoft.com/office/powerpoint/2010/main" val="160617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4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651641" y="1217745"/>
            <a:ext cx="10515600" cy="885704"/>
          </a:xfrm>
        </p:spPr>
        <p:txBody>
          <a:bodyPr>
            <a:normAutofit/>
          </a:bodyPr>
          <a:lstStyle/>
          <a:p>
            <a:pPr algn="ctr"/>
            <a:r>
              <a:rPr lang="en-US" sz="4000" dirty="0">
                <a:solidFill>
                  <a:srgbClr val="C00000"/>
                </a:solidFill>
              </a:rPr>
              <a:t>Essential Questions</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651641" y="2776652"/>
            <a:ext cx="10702159" cy="3036785"/>
          </a:xfrm>
        </p:spPr>
        <p:txBody>
          <a:bodyPr>
            <a:normAutofit/>
          </a:bodyPr>
          <a:lstStyle/>
          <a:p>
            <a:pPr marL="0" indent="0" algn="ctr">
              <a:buNone/>
            </a:pPr>
            <a:r>
              <a:rPr lang="en-US" dirty="0"/>
              <a:t>How did women achieve more social and political agency during the American Revolution?</a:t>
            </a:r>
          </a:p>
          <a:p>
            <a:pPr marL="0" indent="0" algn="ctr">
              <a:buNone/>
            </a:pPr>
            <a:endParaRPr lang="en-US" dirty="0"/>
          </a:p>
          <a:p>
            <a:pPr marL="0" indent="0" algn="ctr">
              <a:buNone/>
            </a:pPr>
            <a:r>
              <a:rPr lang="en-US" dirty="0"/>
              <a:t>How did the Revolution elevate women’s role in society?</a:t>
            </a:r>
          </a:p>
        </p:txBody>
      </p:sp>
    </p:spTree>
    <p:extLst>
      <p:ext uri="{BB962C8B-B14F-4D97-AF65-F5344CB8AC3E}">
        <p14:creationId xmlns:p14="http://schemas.microsoft.com/office/powerpoint/2010/main" val="413462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BFB0-DAD5-F009-25DB-F16FD4DDBE39}"/>
              </a:ext>
            </a:extLst>
          </p:cNvPr>
          <p:cNvSpPr>
            <a:spLocks noGrp="1"/>
          </p:cNvSpPr>
          <p:nvPr>
            <p:ph type="title"/>
          </p:nvPr>
        </p:nvSpPr>
        <p:spPr/>
        <p:txBody>
          <a:bodyPr/>
          <a:lstStyle/>
          <a:p>
            <a:r>
              <a:rPr lang="en-US" dirty="0"/>
              <a:t>Enlightenment View of Women</a:t>
            </a:r>
          </a:p>
        </p:txBody>
      </p:sp>
      <p:sp>
        <p:nvSpPr>
          <p:cNvPr id="3" name="Content Placeholder 2">
            <a:extLst>
              <a:ext uri="{FF2B5EF4-FFF2-40B4-BE49-F238E27FC236}">
                <a16:creationId xmlns:a16="http://schemas.microsoft.com/office/drawing/2014/main" id="{2EDC175E-04F1-0FD1-255C-98E6D6BEF4CB}"/>
              </a:ext>
            </a:extLst>
          </p:cNvPr>
          <p:cNvSpPr>
            <a:spLocks noGrp="1"/>
          </p:cNvSpPr>
          <p:nvPr>
            <p:ph idx="1"/>
          </p:nvPr>
        </p:nvSpPr>
        <p:spPr>
          <a:xfrm>
            <a:off x="838200" y="2154950"/>
            <a:ext cx="6029960" cy="3751107"/>
          </a:xfrm>
        </p:spPr>
        <p:txBody>
          <a:bodyPr>
            <a:normAutofit/>
          </a:bodyPr>
          <a:lstStyle/>
          <a:p>
            <a:r>
              <a:rPr lang="en-US" sz="1800" b="0" i="0" u="none" strike="noStrike" dirty="0">
                <a:effectLst/>
              </a:rPr>
              <a:t>The Enlightenment produced new philosophies about women’s roles in society. </a:t>
            </a:r>
          </a:p>
          <a:p>
            <a:r>
              <a:rPr lang="en-US" sz="1800" b="0" i="0" u="none" strike="noStrike" dirty="0">
                <a:effectLst/>
              </a:rPr>
              <a:t>Women were thought to influence men to live with stronger virtues...or they could be easily blamed for men’s poor choices. </a:t>
            </a:r>
          </a:p>
          <a:p>
            <a:r>
              <a:rPr lang="en-US" sz="1800" b="0" i="0" u="none" strike="noStrike" dirty="0">
                <a:effectLst/>
              </a:rPr>
              <a:t>Though equality was an emerging idea, it did not mean that ALL citizens were equal in the political sense. But once </a:t>
            </a:r>
            <a:r>
              <a:rPr lang="en-US" sz="1800" b="0" dirty="0"/>
              <a:t>“</a:t>
            </a:r>
            <a:r>
              <a:rPr lang="en-US" sz="1800" b="0" i="0" u="none" strike="noStrike" dirty="0">
                <a:effectLst/>
              </a:rPr>
              <a:t>all men are created equal” became enshrined in the Declaration of Independence, many women began questioning to what extent that phrase meant.</a:t>
            </a:r>
          </a:p>
        </p:txBody>
      </p:sp>
      <p:pic>
        <p:nvPicPr>
          <p:cNvPr id="6" name="Picture 5" descr="A person in a blue dress&#10;&#10;AI-generated content may be incorrect.">
            <a:extLst>
              <a:ext uri="{FF2B5EF4-FFF2-40B4-BE49-F238E27FC236}">
                <a16:creationId xmlns:a16="http://schemas.microsoft.com/office/drawing/2014/main" id="{A72B8D8A-E1A2-20EF-0E5D-5D6F9B3DE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436" y="1537156"/>
            <a:ext cx="3846804" cy="4833164"/>
          </a:xfrm>
          <a:prstGeom prst="rect">
            <a:avLst/>
          </a:prstGeom>
        </p:spPr>
      </p:pic>
    </p:spTree>
    <p:extLst>
      <p:ext uri="{BB962C8B-B14F-4D97-AF65-F5344CB8AC3E}">
        <p14:creationId xmlns:p14="http://schemas.microsoft.com/office/powerpoint/2010/main" val="258695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D0A7-B5A8-1499-4519-D4526B49B560}"/>
              </a:ext>
            </a:extLst>
          </p:cNvPr>
          <p:cNvSpPr>
            <a:spLocks noGrp="1"/>
          </p:cNvSpPr>
          <p:nvPr>
            <p:ph type="title"/>
          </p:nvPr>
        </p:nvSpPr>
        <p:spPr/>
        <p:txBody>
          <a:bodyPr>
            <a:noAutofit/>
          </a:bodyPr>
          <a:lstStyle/>
          <a:p>
            <a:r>
              <a:rPr lang="en-US" sz="4400" b="1" i="0" u="none" strike="noStrike" dirty="0">
                <a:effectLst/>
              </a:rPr>
              <a:t>Rights that women had in Colonial America (perceived and reality)</a:t>
            </a:r>
            <a:r>
              <a:rPr lang="en-US" sz="4400" b="0" i="0" dirty="0">
                <a:effectLst/>
              </a:rPr>
              <a:t> </a:t>
            </a:r>
            <a:endParaRPr lang="en-US" sz="4400" dirty="0"/>
          </a:p>
        </p:txBody>
      </p:sp>
      <p:sp>
        <p:nvSpPr>
          <p:cNvPr id="3" name="Content Placeholder 2">
            <a:extLst>
              <a:ext uri="{FF2B5EF4-FFF2-40B4-BE49-F238E27FC236}">
                <a16:creationId xmlns:a16="http://schemas.microsoft.com/office/drawing/2014/main" id="{C1AC820A-02AA-47CB-C427-998E94BE1FB7}"/>
              </a:ext>
            </a:extLst>
          </p:cNvPr>
          <p:cNvSpPr>
            <a:spLocks noGrp="1"/>
          </p:cNvSpPr>
          <p:nvPr>
            <p:ph idx="1"/>
          </p:nvPr>
        </p:nvSpPr>
        <p:spPr>
          <a:xfrm>
            <a:off x="838200" y="1970591"/>
            <a:ext cx="4179849" cy="3781545"/>
          </a:xfrm>
        </p:spPr>
        <p:txBody>
          <a:bodyPr>
            <a:normAutofit/>
          </a:bodyPr>
          <a:lstStyle/>
          <a:p>
            <a:r>
              <a:rPr lang="en-US" sz="2000" b="0" i="0" dirty="0">
                <a:effectLst/>
              </a:rPr>
              <a:t>White women’s rights and legal status in Colonial America varied by colony.</a:t>
            </a:r>
          </a:p>
          <a:p>
            <a:r>
              <a:rPr lang="en-US" sz="2000" b="0" i="0" dirty="0">
                <a:effectLst/>
              </a:rPr>
              <a:t>Some colonies allowed more property rights for women, especially if they were widowed.</a:t>
            </a:r>
          </a:p>
          <a:p>
            <a:r>
              <a:rPr lang="en-US" sz="2000" b="0" i="0" u="none" strike="noStrike" dirty="0">
                <a:effectLst/>
              </a:rPr>
              <a:t>In general, women could not vote, could not hold political or religious office, and had little judicial recourse.</a:t>
            </a:r>
            <a:r>
              <a:rPr lang="en-US" sz="2000" b="0" i="0" dirty="0">
                <a:effectLst/>
              </a:rPr>
              <a:t> </a:t>
            </a:r>
            <a:endParaRPr lang="en-US" sz="3200" b="0" dirty="0"/>
          </a:p>
        </p:txBody>
      </p:sp>
      <p:pic>
        <p:nvPicPr>
          <p:cNvPr id="6" name="Picture 5" descr="A person voting in a ballot box&#10;&#10;AI-generated content may be incorrect.">
            <a:hlinkClick r:id="rId3"/>
            <a:extLst>
              <a:ext uri="{FF2B5EF4-FFF2-40B4-BE49-F238E27FC236}">
                <a16:creationId xmlns:a16="http://schemas.microsoft.com/office/drawing/2014/main" id="{62EC839F-908F-98BF-5BAA-4DC3376F0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240" y="1970591"/>
            <a:ext cx="6580243" cy="3690697"/>
          </a:xfrm>
          <a:prstGeom prst="rect">
            <a:avLst/>
          </a:prstGeom>
        </p:spPr>
      </p:pic>
    </p:spTree>
    <p:extLst>
      <p:ext uri="{BB962C8B-B14F-4D97-AF65-F5344CB8AC3E}">
        <p14:creationId xmlns:p14="http://schemas.microsoft.com/office/powerpoint/2010/main" val="155860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BC76DC-D425-F429-4F52-C16207BC44B7}"/>
              </a:ext>
            </a:extLst>
          </p:cNvPr>
          <p:cNvPicPr>
            <a:picLocks noChangeAspect="1"/>
          </p:cNvPicPr>
          <p:nvPr/>
        </p:nvPicPr>
        <p:blipFill rotWithShape="1">
          <a:blip r:embed="rId3">
            <a:extLst>
              <a:ext uri="{28A0092B-C50C-407E-A947-70E740481C1C}">
                <a14:useLocalDpi xmlns:a14="http://schemas.microsoft.com/office/drawing/2010/main" val="0"/>
              </a:ext>
            </a:extLst>
          </a:blip>
          <a:srcRect t="2167" r="1"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4"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A4940A-BD3E-22F8-CA67-42BDE31BAB6C}"/>
              </a:ext>
            </a:extLst>
          </p:cNvPr>
          <p:cNvSpPr>
            <a:spLocks noGrp="1"/>
          </p:cNvSpPr>
          <p:nvPr>
            <p:ph type="title"/>
          </p:nvPr>
        </p:nvSpPr>
        <p:spPr>
          <a:xfrm>
            <a:off x="386084" y="417371"/>
            <a:ext cx="5477047" cy="1325563"/>
          </a:xfrm>
        </p:spPr>
        <p:txBody>
          <a:bodyPr>
            <a:normAutofit/>
          </a:bodyPr>
          <a:lstStyle/>
          <a:p>
            <a:r>
              <a:rPr lang="en-US" sz="2600" b="1" i="0" u="none" strike="noStrike" dirty="0">
                <a:effectLst/>
              </a:rPr>
              <a:t>Free Communities/Abolition</a:t>
            </a:r>
            <a:r>
              <a:rPr lang="en-US" sz="2600" b="0" i="0" dirty="0">
                <a:effectLst/>
              </a:rPr>
              <a:t> </a:t>
            </a:r>
            <a:endParaRPr lang="en-US" sz="2600" dirty="0"/>
          </a:p>
        </p:txBody>
      </p:sp>
      <p:sp>
        <p:nvSpPr>
          <p:cNvPr id="3" name="Content Placeholder 2">
            <a:extLst>
              <a:ext uri="{FF2B5EF4-FFF2-40B4-BE49-F238E27FC236}">
                <a16:creationId xmlns:a16="http://schemas.microsoft.com/office/drawing/2014/main" id="{70B62FE9-F2C8-D819-4C48-6E7487A23D40}"/>
              </a:ext>
            </a:extLst>
          </p:cNvPr>
          <p:cNvSpPr>
            <a:spLocks noGrp="1"/>
          </p:cNvSpPr>
          <p:nvPr>
            <p:ph idx="1"/>
          </p:nvPr>
        </p:nvSpPr>
        <p:spPr>
          <a:xfrm>
            <a:off x="223025" y="1921740"/>
            <a:ext cx="5330282" cy="4518889"/>
          </a:xfrm>
        </p:spPr>
        <p:txBody>
          <a:bodyPr anchor="t">
            <a:normAutofit/>
          </a:bodyPr>
          <a:lstStyle/>
          <a:p>
            <a:r>
              <a:rPr lang="en-US" sz="1800" b="0" i="0" u="none" strike="noStrike" dirty="0">
                <a:effectLst/>
              </a:rPr>
              <a:t>Black men fought on both sides during the conflict, and Black women also chose sides to support from the </a:t>
            </a:r>
            <a:r>
              <a:rPr lang="en-US" sz="1800" b="0" i="0" u="none" strike="noStrike" dirty="0" err="1">
                <a:effectLst/>
              </a:rPr>
              <a:t>homefront</a:t>
            </a:r>
            <a:r>
              <a:rPr lang="en-US" sz="1800" b="0" i="0" u="none" strike="noStrike" dirty="0">
                <a:effectLst/>
              </a:rPr>
              <a:t>. </a:t>
            </a:r>
            <a:r>
              <a:rPr lang="en-US" sz="1800" b="0" i="0" dirty="0">
                <a:effectLst/>
              </a:rPr>
              <a:t> </a:t>
            </a:r>
          </a:p>
          <a:p>
            <a:r>
              <a:rPr lang="en-US" sz="1800" b="0" dirty="0"/>
              <a:t>With t</a:t>
            </a:r>
            <a:r>
              <a:rPr lang="en-US" sz="1800" b="0" i="0" u="none" strike="noStrike" dirty="0">
                <a:effectLst/>
              </a:rPr>
              <a:t>he rise of abolitionist groups in the 1780s/90s, there came a push to create institutions that provided educate for black women. </a:t>
            </a:r>
          </a:p>
          <a:p>
            <a:r>
              <a:rPr lang="en-US" sz="1800" b="0" i="0" u="none" strike="noStrike" dirty="0">
                <a:effectLst/>
              </a:rPr>
              <a:t>Though not always aligned, the suffragist and abolitionist movements occasionally found common cause. </a:t>
            </a:r>
          </a:p>
          <a:p>
            <a:endParaRPr lang="en-US" sz="1800" b="0" dirty="0"/>
          </a:p>
          <a:p>
            <a:pPr marL="0" indent="0" algn="ctr">
              <a:buNone/>
            </a:pPr>
            <a:r>
              <a:rPr lang="en-US" sz="1800" b="0" dirty="0"/>
              <a:t>Articles for more on </a:t>
            </a:r>
            <a:r>
              <a:rPr lang="en-US" sz="1800" b="0" i="1" dirty="0">
                <a:hlinkClick r:id="rId4">
                  <a:extLst>
                    <a:ext uri="{A12FA001-AC4F-418D-AE19-62706E023703}">
                      <ahyp:hlinkClr xmlns:ahyp="http://schemas.microsoft.com/office/drawing/2018/hyperlinkcolor" val="tx"/>
                    </a:ext>
                  </a:extLst>
                </a:hlinkClick>
              </a:rPr>
              <a:t>slavery in Colonial America</a:t>
            </a:r>
            <a:r>
              <a:rPr lang="en-US" sz="1800" b="0" i="1" dirty="0"/>
              <a:t> </a:t>
            </a:r>
            <a:r>
              <a:rPr lang="en-US" sz="1800" b="0" dirty="0"/>
              <a:t>and </a:t>
            </a:r>
            <a:r>
              <a:rPr lang="en-US" sz="1800" b="0" i="1" dirty="0">
                <a:hlinkClick r:id="rId5">
                  <a:extLst>
                    <a:ext uri="{A12FA001-AC4F-418D-AE19-62706E023703}">
                      <ahyp:hlinkClr xmlns:ahyp="http://schemas.microsoft.com/office/drawing/2018/hyperlinkcolor" val="tx"/>
                    </a:ext>
                  </a:extLst>
                </a:hlinkClick>
              </a:rPr>
              <a:t>African Americans in the American Revolution</a:t>
            </a:r>
            <a:endParaRPr lang="en-US" sz="1800" b="0" i="1" u="none" strike="noStrike" dirty="0">
              <a:effectLst/>
            </a:endParaRPr>
          </a:p>
        </p:txBody>
      </p:sp>
    </p:spTree>
    <p:extLst>
      <p:ext uri="{BB962C8B-B14F-4D97-AF65-F5344CB8AC3E}">
        <p14:creationId xmlns:p14="http://schemas.microsoft.com/office/powerpoint/2010/main" val="31929544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 floor, old, furniture&#10;&#10;Description automatically generated">
            <a:extLst>
              <a:ext uri="{FF2B5EF4-FFF2-40B4-BE49-F238E27FC236}">
                <a16:creationId xmlns:a16="http://schemas.microsoft.com/office/drawing/2014/main" id="{447D5724-E044-F806-8CBE-9FBEEF91B89B}"/>
              </a:ext>
            </a:extLst>
          </p:cNvPr>
          <p:cNvPicPr>
            <a:picLocks noChangeAspect="1"/>
          </p:cNvPicPr>
          <p:nvPr/>
        </p:nvPicPr>
        <p:blipFill rotWithShape="1">
          <a:blip r:embed="rId3">
            <a:extLst>
              <a:ext uri="{28A0092B-C50C-407E-A947-70E740481C1C}">
                <a14:useLocalDpi xmlns:a14="http://schemas.microsoft.com/office/drawing/2010/main" val="0"/>
              </a:ext>
            </a:extLst>
          </a:blip>
          <a:srcRect r="6237"/>
          <a:stretch/>
        </p:blipFill>
        <p:spPr>
          <a:xfrm>
            <a:off x="1" y="10"/>
            <a:ext cx="9669642" cy="6857990"/>
          </a:xfrm>
          <a:prstGeom prst="rect">
            <a:avLst/>
          </a:prstGeom>
        </p:spPr>
      </p:pic>
      <p:sp>
        <p:nvSpPr>
          <p:cNvPr id="30"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BABAAA-DB97-4BBB-EEA2-B5A082E4AF6E}"/>
              </a:ext>
            </a:extLst>
          </p:cNvPr>
          <p:cNvSpPr>
            <a:spLocks noGrp="1"/>
          </p:cNvSpPr>
          <p:nvPr>
            <p:ph type="title"/>
          </p:nvPr>
        </p:nvSpPr>
        <p:spPr>
          <a:xfrm>
            <a:off x="7531610" y="365125"/>
            <a:ext cx="3822189" cy="1899912"/>
          </a:xfrm>
        </p:spPr>
        <p:txBody>
          <a:bodyPr>
            <a:normAutofit/>
          </a:bodyPr>
          <a:lstStyle/>
          <a:p>
            <a:r>
              <a:rPr lang="en-US" sz="4000" b="1" i="0" u="none" strike="noStrike" dirty="0">
                <a:effectLst/>
                <a:latin typeface="Times New Roman" panose="02020603050405020304" pitchFamily="18" charset="0"/>
              </a:rPr>
              <a:t>Pamphlets and Advocacy</a:t>
            </a:r>
            <a:r>
              <a:rPr lang="en-US" sz="4000" b="0" i="0" dirty="0">
                <a:effectLst/>
                <a:latin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D299DA4D-4000-4748-AAE8-71402CD2A2CE}"/>
              </a:ext>
            </a:extLst>
          </p:cNvPr>
          <p:cNvSpPr>
            <a:spLocks noGrp="1"/>
          </p:cNvSpPr>
          <p:nvPr>
            <p:ph idx="1"/>
          </p:nvPr>
        </p:nvSpPr>
        <p:spPr>
          <a:xfrm>
            <a:off x="7531610" y="2434201"/>
            <a:ext cx="4567463" cy="3742762"/>
          </a:xfrm>
        </p:spPr>
        <p:txBody>
          <a:bodyPr>
            <a:normAutofit fontScale="92500" lnSpcReduction="20000"/>
          </a:bodyPr>
          <a:lstStyle/>
          <a:p>
            <a:r>
              <a:rPr lang="en-US" sz="1900" b="0" i="0" u="none" strike="noStrike" dirty="0">
                <a:effectLst/>
              </a:rPr>
              <a:t>Women wrote newspaper editorials and songs advocating protests of British tea and taxation, while others - confided within their diaries the zealous atmosphere sweeping through the colonies. </a:t>
            </a:r>
          </a:p>
          <a:p>
            <a:pPr rtl="0" fontAlgn="base"/>
            <a:r>
              <a:rPr lang="en-US" sz="1900" b="0" i="0" u="none" strike="noStrike" dirty="0">
                <a:effectLst/>
              </a:rPr>
              <a:t>Pamphlets and newspaper editorials promoting advocacy became more common in the 1780s, while public meetings at coffee houses were conducted. </a:t>
            </a:r>
          </a:p>
          <a:p>
            <a:pPr rtl="0" fontAlgn="base"/>
            <a:r>
              <a:rPr lang="en-US" sz="1900" b="0" i="0" u="none" strike="noStrike" dirty="0">
                <a:effectLst/>
              </a:rPr>
              <a:t>The 1790s witnessed a continuation of this trend with numerous poems and pro-American editorials, indicating a permanent tolerance for women’s voices in the public sphere under certain conditions.</a:t>
            </a:r>
            <a:r>
              <a:rPr lang="en-US" sz="1900" b="0" i="0" dirty="0">
                <a:effectLst/>
              </a:rPr>
              <a:t> </a:t>
            </a:r>
          </a:p>
          <a:p>
            <a:pPr rtl="0" fontAlgn="base"/>
            <a:endParaRPr lang="en-US" sz="1900" b="0" i="0" dirty="0">
              <a:effectLst/>
              <a:latin typeface="Segoe UI" panose="020B0502040204020203" pitchFamily="34" charset="0"/>
            </a:endParaRPr>
          </a:p>
          <a:p>
            <a:pPr marL="0" indent="0">
              <a:buNone/>
            </a:pPr>
            <a:endParaRPr lang="en-US" sz="1400" b="0" i="0" u="none" strike="noStrike" dirty="0">
              <a:effectLst/>
              <a:latin typeface="Times New Roman" panose="02020603050405020304" pitchFamily="18" charset="0"/>
            </a:endParaRPr>
          </a:p>
        </p:txBody>
      </p:sp>
    </p:spTree>
    <p:extLst>
      <p:ext uri="{BB962C8B-B14F-4D97-AF65-F5344CB8AC3E}">
        <p14:creationId xmlns:p14="http://schemas.microsoft.com/office/powerpoint/2010/main" val="32062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7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A5C65-6FC3-E772-44EE-2D5DC2CE48FE}"/>
              </a:ext>
            </a:extLst>
          </p:cNvPr>
          <p:cNvSpPr>
            <a:spLocks noGrp="1"/>
          </p:cNvSpPr>
          <p:nvPr>
            <p:ph type="title"/>
          </p:nvPr>
        </p:nvSpPr>
        <p:spPr>
          <a:xfrm>
            <a:off x="6421700" y="713232"/>
            <a:ext cx="5154168" cy="1197864"/>
          </a:xfrm>
        </p:spPr>
        <p:txBody>
          <a:bodyPr>
            <a:normAutofit/>
          </a:bodyPr>
          <a:lstStyle/>
          <a:p>
            <a:r>
              <a:rPr lang="en-US" sz="3700" b="1" i="0" u="none" strike="noStrike">
                <a:effectLst/>
              </a:rPr>
              <a:t>Were they really challenging norms?</a:t>
            </a:r>
            <a:r>
              <a:rPr lang="en-US" sz="3700" b="0" i="0">
                <a:effectLst/>
              </a:rPr>
              <a:t> </a:t>
            </a:r>
            <a:endParaRPr lang="en-US" sz="3700"/>
          </a:p>
        </p:txBody>
      </p:sp>
      <p:pic>
        <p:nvPicPr>
          <p:cNvPr id="3074" name="Picture 2" descr="A person and person holding a baby&#10;&#10;Description automatically generated with medium confidence">
            <a:extLst>
              <a:ext uri="{FF2B5EF4-FFF2-40B4-BE49-F238E27FC236}">
                <a16:creationId xmlns:a16="http://schemas.microsoft.com/office/drawing/2014/main" id="{933CF372-413E-036A-D6F6-4D7BC906D3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83"/>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CEDD86-CC53-C259-8174-34E401B537CD}"/>
              </a:ext>
            </a:extLst>
          </p:cNvPr>
          <p:cNvSpPr>
            <a:spLocks noGrp="1"/>
          </p:cNvSpPr>
          <p:nvPr>
            <p:ph idx="1"/>
          </p:nvPr>
        </p:nvSpPr>
        <p:spPr>
          <a:xfrm>
            <a:off x="6421700" y="2048256"/>
            <a:ext cx="5154168" cy="4123944"/>
          </a:xfrm>
        </p:spPr>
        <p:txBody>
          <a:bodyPr anchor="t">
            <a:normAutofit/>
          </a:bodyPr>
          <a:lstStyle/>
          <a:p>
            <a:r>
              <a:rPr lang="en-US" sz="1900" b="0" i="0" u="none" strike="noStrike" dirty="0">
                <a:effectLst/>
              </a:rPr>
              <a:t>An increase in published writings and an increased interest in political movements marked changes. </a:t>
            </a:r>
            <a:endParaRPr lang="en-US" sz="1900" b="0" i="0" dirty="0">
              <a:effectLst/>
            </a:endParaRPr>
          </a:p>
          <a:p>
            <a:r>
              <a:rPr lang="en-US" sz="1900" b="0" dirty="0"/>
              <a:t>B</a:t>
            </a:r>
            <a:r>
              <a:rPr lang="en-US" sz="1900" b="0" i="0" u="none" strike="noStrike" dirty="0">
                <a:effectLst/>
              </a:rPr>
              <a:t>ut women still held their traditional place at home in the private sphere. </a:t>
            </a:r>
          </a:p>
          <a:p>
            <a:r>
              <a:rPr lang="en-US" sz="1900" b="0" i="0" u="none" strike="noStrike" dirty="0">
                <a:effectLst/>
              </a:rPr>
              <a:t>Women were widely seen to have shared the burden during the war years, facing hardships and sacrificing equal to their husbands and men. </a:t>
            </a:r>
          </a:p>
          <a:p>
            <a:r>
              <a:rPr lang="en-US" sz="1900" b="0" i="0" u="none" strike="noStrike" dirty="0">
                <a:effectLst/>
              </a:rPr>
              <a:t>This “shared struggle” gave way to the </a:t>
            </a:r>
            <a:r>
              <a:rPr lang="en-US" sz="1900" b="0" i="0" u="none" strike="noStrike" dirty="0">
                <a:effectLst/>
                <a:hlinkClick r:id="rId4">
                  <a:extLst>
                    <a:ext uri="{A12FA001-AC4F-418D-AE19-62706E023703}">
                      <ahyp:hlinkClr xmlns:ahyp="http://schemas.microsoft.com/office/drawing/2018/hyperlinkcolor" val="tx"/>
                    </a:ext>
                  </a:extLst>
                </a:hlinkClick>
              </a:rPr>
              <a:t>Republican Motherhood movement </a:t>
            </a:r>
            <a:r>
              <a:rPr lang="en-US" sz="1900" b="0" i="0" u="none" strike="noStrike" dirty="0">
                <a:effectLst/>
              </a:rPr>
              <a:t>which officially brought women into a more public view while admiring and valuing their traditional roles in a new way.</a:t>
            </a:r>
            <a:r>
              <a:rPr lang="en-US" sz="1900" b="0" i="0" dirty="0">
                <a:effectLst/>
              </a:rPr>
              <a:t> </a:t>
            </a:r>
            <a:endParaRPr lang="en-US" sz="1900" dirty="0"/>
          </a:p>
        </p:txBody>
      </p:sp>
    </p:spTree>
    <p:extLst>
      <p:ext uri="{BB962C8B-B14F-4D97-AF65-F5344CB8AC3E}">
        <p14:creationId xmlns:p14="http://schemas.microsoft.com/office/powerpoint/2010/main" val="31390851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A9461-460A-746E-588E-13A4D1581CF7}"/>
              </a:ext>
            </a:extLst>
          </p:cNvPr>
          <p:cNvSpPr>
            <a:spLocks noGrp="1"/>
          </p:cNvSpPr>
          <p:nvPr>
            <p:ph type="title"/>
          </p:nvPr>
        </p:nvSpPr>
        <p:spPr>
          <a:xfrm>
            <a:off x="640080" y="325369"/>
            <a:ext cx="4368602" cy="1956841"/>
          </a:xfrm>
        </p:spPr>
        <p:txBody>
          <a:bodyPr anchor="b">
            <a:normAutofit/>
          </a:bodyPr>
          <a:lstStyle/>
          <a:p>
            <a:r>
              <a:rPr lang="en-US" sz="5400" b="1" i="0" u="none" strike="noStrike" dirty="0">
                <a:effectLst/>
              </a:rPr>
              <a:t>Whigs vs. Tories</a:t>
            </a:r>
            <a:endParaRPr lang="en-US" sz="5400" dirty="0"/>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8ADFCB-87CE-8CDE-607D-4D401853CD4E}"/>
              </a:ext>
            </a:extLst>
          </p:cNvPr>
          <p:cNvSpPr>
            <a:spLocks noGrp="1"/>
          </p:cNvSpPr>
          <p:nvPr>
            <p:ph idx="1"/>
          </p:nvPr>
        </p:nvSpPr>
        <p:spPr>
          <a:xfrm>
            <a:off x="278780" y="2872899"/>
            <a:ext cx="4604889" cy="3732636"/>
          </a:xfrm>
        </p:spPr>
        <p:txBody>
          <a:bodyPr>
            <a:normAutofit lnSpcReduction="10000"/>
          </a:bodyPr>
          <a:lstStyle/>
          <a:p>
            <a:pPr rtl="0" fontAlgn="base"/>
            <a:r>
              <a:rPr lang="en-US" sz="1800" b="0" i="0" u="none" strike="noStrike" dirty="0">
                <a:effectLst/>
                <a:latin typeface="Georgia (body)"/>
              </a:rPr>
              <a:t>Whigs (Patriots) opposed the British “taxation without representation” and advocated for independence.</a:t>
            </a:r>
          </a:p>
          <a:p>
            <a:pPr rtl="0" fontAlgn="base"/>
            <a:r>
              <a:rPr lang="en-US" sz="1800" b="0" i="0" u="none" strike="noStrike" dirty="0">
                <a:effectLst/>
                <a:latin typeface="Georgia (body)"/>
              </a:rPr>
              <a:t>Tories (Loyalists) upheld the British monarchy’s views. </a:t>
            </a:r>
            <a:r>
              <a:rPr lang="en-US" sz="1800" b="0" i="0" dirty="0">
                <a:effectLst/>
                <a:latin typeface="Georgia (body)"/>
              </a:rPr>
              <a:t> </a:t>
            </a:r>
          </a:p>
          <a:p>
            <a:pPr rtl="0" fontAlgn="base"/>
            <a:r>
              <a:rPr lang="en-US" sz="1800" b="0" i="0" u="none" strike="noStrike" dirty="0">
                <a:effectLst/>
                <a:latin typeface="Georgia (body)"/>
              </a:rPr>
              <a:t>Women who sided with American independence benefitted from winning the war, and retaining community connections, property, and employment</a:t>
            </a:r>
            <a:r>
              <a:rPr lang="en-US" sz="1800" b="0" dirty="0">
                <a:latin typeface="Georgia (body)"/>
              </a:rPr>
              <a:t>.</a:t>
            </a:r>
            <a:endParaRPr lang="en-US" sz="1800" b="0" i="0" u="none" strike="noStrike" dirty="0">
              <a:effectLst/>
              <a:latin typeface="Georgia (body)"/>
            </a:endParaRPr>
          </a:p>
          <a:p>
            <a:pPr rtl="0" fontAlgn="base"/>
            <a:r>
              <a:rPr lang="en-US" sz="1800" b="0" dirty="0">
                <a:latin typeface="Georgia (body)"/>
              </a:rPr>
              <a:t>L</a:t>
            </a:r>
            <a:r>
              <a:rPr lang="en-US" sz="1800" b="0" i="0" u="none" strike="noStrike" dirty="0">
                <a:effectLst/>
                <a:latin typeface="Georgia (body)"/>
              </a:rPr>
              <a:t>oyalists were ‘marked’ within communities for their outspoken allegiance to the Crown and were often forced out of their communities when the war ended.</a:t>
            </a:r>
            <a:endParaRPr lang="en-US" sz="1800" dirty="0"/>
          </a:p>
        </p:txBody>
      </p:sp>
      <p:pic>
        <p:nvPicPr>
          <p:cNvPr id="2050" name="Picture 2" descr="Women">
            <a:extLst>
              <a:ext uri="{FF2B5EF4-FFF2-40B4-BE49-F238E27FC236}">
                <a16:creationId xmlns:a16="http://schemas.microsoft.com/office/drawing/2014/main" id="{251E5D7A-62E7-27D1-13E6-ACD2636109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9" r="2161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3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floor, kitchen, ceiling&#10;&#10;Description automatically generated">
            <a:extLst>
              <a:ext uri="{FF2B5EF4-FFF2-40B4-BE49-F238E27FC236}">
                <a16:creationId xmlns:a16="http://schemas.microsoft.com/office/drawing/2014/main" id="{E0CB4608-A93C-9C38-CC57-9C588AF24A09}"/>
              </a:ext>
            </a:extLst>
          </p:cNvPr>
          <p:cNvPicPr>
            <a:picLocks noChangeAspect="1"/>
          </p:cNvPicPr>
          <p:nvPr/>
        </p:nvPicPr>
        <p:blipFill rotWithShape="1">
          <a:blip r:embed="rId3">
            <a:extLst>
              <a:ext uri="{28A0092B-C50C-407E-A947-70E740481C1C}">
                <a14:useLocalDpi xmlns:a14="http://schemas.microsoft.com/office/drawing/2010/main" val="0"/>
              </a:ext>
            </a:extLst>
          </a:blip>
          <a:srcRect t="15030" b="70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67B2B56-2000-7D26-6A8E-1DCB536B6F9A}"/>
              </a:ext>
            </a:extLst>
          </p:cNvPr>
          <p:cNvSpPr>
            <a:spLocks noGrp="1"/>
          </p:cNvSpPr>
          <p:nvPr>
            <p:ph type="title"/>
          </p:nvPr>
        </p:nvSpPr>
        <p:spPr>
          <a:xfrm>
            <a:off x="771037" y="1994385"/>
            <a:ext cx="4204137" cy="1342754"/>
          </a:xfrm>
        </p:spPr>
        <p:txBody>
          <a:bodyPr>
            <a:normAutofit/>
          </a:bodyPr>
          <a:lstStyle/>
          <a:p>
            <a:pPr algn="ctr"/>
            <a:r>
              <a:rPr lang="en-US" sz="2800" b="1" i="0" u="none" strike="noStrike" dirty="0">
                <a:effectLst/>
              </a:rPr>
              <a:t>Protesting</a:t>
            </a:r>
            <a:endParaRPr lang="en-US" sz="28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3697A1-F48D-C871-777C-65455993D1B0}"/>
              </a:ext>
            </a:extLst>
          </p:cNvPr>
          <p:cNvSpPr>
            <a:spLocks noGrp="1"/>
          </p:cNvSpPr>
          <p:nvPr>
            <p:ph idx="1"/>
          </p:nvPr>
        </p:nvSpPr>
        <p:spPr>
          <a:xfrm>
            <a:off x="304416" y="3417575"/>
            <a:ext cx="5137380" cy="2894013"/>
          </a:xfrm>
        </p:spPr>
        <p:txBody>
          <a:bodyPr anchor="ctr">
            <a:normAutofit lnSpcReduction="10000"/>
          </a:bodyPr>
          <a:lstStyle/>
          <a:p>
            <a:pPr rtl="0" fontAlgn="base"/>
            <a:r>
              <a:rPr lang="en-US" sz="1400" b="0" dirty="0"/>
              <a:t>Protests against British taxation elevated </a:t>
            </a:r>
            <a:r>
              <a:rPr lang="en-US" sz="1400" b="0" i="0" u="none" strike="noStrike" dirty="0">
                <a:effectLst/>
              </a:rPr>
              <a:t>women’s public role </a:t>
            </a:r>
            <a:r>
              <a:rPr lang="en-US" sz="1400" b="0" dirty="0"/>
              <a:t>and</a:t>
            </a:r>
            <a:r>
              <a:rPr lang="en-US" sz="1400" b="0" i="0" u="none" strike="noStrike" dirty="0">
                <a:effectLst/>
              </a:rPr>
              <a:t> purpose in orchestrating social change. </a:t>
            </a:r>
          </a:p>
          <a:p>
            <a:pPr rtl="0" fontAlgn="base"/>
            <a:r>
              <a:rPr lang="en-US" sz="1400" b="0" dirty="0"/>
              <a:t>T</a:t>
            </a:r>
            <a:r>
              <a:rPr lang="en-US" sz="1400" b="0" i="0" u="none" strike="noStrike" dirty="0">
                <a:effectLst/>
              </a:rPr>
              <a:t>he Boston Tea Party in 1773 is the first real example of women becoming involved in ‘American politics</a:t>
            </a:r>
            <a:r>
              <a:rPr lang="en-US" sz="1400" b="0" dirty="0"/>
              <a:t>.’ </a:t>
            </a:r>
          </a:p>
          <a:p>
            <a:pPr rtl="0" fontAlgn="base"/>
            <a:r>
              <a:rPr lang="en-US" sz="1400" b="0" i="0" u="none" strike="noStrike" dirty="0">
                <a:effectLst/>
              </a:rPr>
              <a:t>To combat the textile shortage, women began homespun operations to provide clothing for the Continental Army and local community..</a:t>
            </a:r>
            <a:r>
              <a:rPr lang="en-US" sz="1400" b="0" i="0" dirty="0">
                <a:effectLst/>
              </a:rPr>
              <a:t> </a:t>
            </a:r>
          </a:p>
          <a:p>
            <a:pPr rtl="0" fontAlgn="base"/>
            <a:r>
              <a:rPr lang="en-US" sz="1400" b="0" i="0" u="none" strike="noStrike" dirty="0">
                <a:effectLst/>
              </a:rPr>
              <a:t>Many women served as tavern keepers in the eighteenth century, where </a:t>
            </a:r>
            <a:r>
              <a:rPr lang="en-US" sz="1400" b="0" dirty="0"/>
              <a:t>some of th</a:t>
            </a:r>
            <a:r>
              <a:rPr lang="en-US" sz="1400" b="0" i="0" u="none" strike="noStrike" dirty="0">
                <a:effectLst/>
              </a:rPr>
              <a:t>e first protests against British taxation in the 1760s were formed. </a:t>
            </a:r>
          </a:p>
          <a:p>
            <a:pPr rtl="0" fontAlgn="base"/>
            <a:r>
              <a:rPr lang="en-US" sz="1400" b="0" i="0" u="none" strike="noStrike" dirty="0">
                <a:effectLst/>
              </a:rPr>
              <a:t>This put the role of tavern ownership in a uniquely ‘frontal’ position during the American Revolution. </a:t>
            </a:r>
            <a:endParaRPr lang="en-US" sz="1400" dirty="0"/>
          </a:p>
        </p:txBody>
      </p:sp>
    </p:spTree>
    <p:extLst>
      <p:ext uri="{BB962C8B-B14F-4D97-AF65-F5344CB8AC3E}">
        <p14:creationId xmlns:p14="http://schemas.microsoft.com/office/powerpoint/2010/main" val="1483546311"/>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Thumbnail xmlns="99639bad-cfa9-4ce6-b936-580a309075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973A7F-0549-4C79-B043-8A0905A1909B}">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2.xml><?xml version="1.0" encoding="utf-8"?>
<ds:datastoreItem xmlns:ds="http://schemas.openxmlformats.org/officeDocument/2006/customXml" ds:itemID="{18C5BB42-61F8-4FE1-AEC1-F5349BDE3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3825F3-42FC-426E-9BC5-80FD5901A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2840</TotalTime>
  <Words>2638</Words>
  <Application>Microsoft Office PowerPoint</Application>
  <PresentationFormat>Widescreen</PresentationFormat>
  <Paragraphs>83</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Devanagari</vt:lpstr>
      <vt:lpstr>Arial</vt:lpstr>
      <vt:lpstr>Calibri</vt:lpstr>
      <vt:lpstr>Georgia</vt:lpstr>
      <vt:lpstr>Georgia (body)</vt:lpstr>
      <vt:lpstr>Segoe UI</vt:lpstr>
      <vt:lpstr>Times New Roman</vt:lpstr>
      <vt:lpstr>Office Theme</vt:lpstr>
      <vt:lpstr>Women and Revolutionary Politics</vt:lpstr>
      <vt:lpstr>Essential Questions</vt:lpstr>
      <vt:lpstr>Enlightenment View of Women</vt:lpstr>
      <vt:lpstr>Rights that women had in Colonial America (perceived and reality) </vt:lpstr>
      <vt:lpstr>Free Communities/Abolition </vt:lpstr>
      <vt:lpstr>Pamphlets and Advocacy </vt:lpstr>
      <vt:lpstr>Were they really challenging norms? </vt:lpstr>
      <vt:lpstr>Whigs vs. Tories</vt:lpstr>
      <vt:lpstr>Protesting</vt:lpstr>
      <vt:lpstr>Daughters of Liberty </vt:lpstr>
      <vt:lpstr>Legacy of the Revolution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Kay Bierle</cp:lastModifiedBy>
  <cp:revision>93</cp:revision>
  <dcterms:created xsi:type="dcterms:W3CDTF">2019-06-11T12:13:11Z</dcterms:created>
  <dcterms:modified xsi:type="dcterms:W3CDTF">2025-03-19T17:29:04Z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