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891" r:id="rId3"/>
    <p:sldId id="892" r:id="rId4"/>
    <p:sldId id="894" r:id="rId5"/>
    <p:sldId id="928" r:id="rId6"/>
    <p:sldId id="887" r:id="rId7"/>
    <p:sldId id="899" r:id="rId8"/>
    <p:sldId id="901" r:id="rId9"/>
    <p:sldId id="902" r:id="rId10"/>
    <p:sldId id="903" r:id="rId11"/>
    <p:sldId id="904" r:id="rId12"/>
    <p:sldId id="905" r:id="rId13"/>
    <p:sldId id="906" r:id="rId14"/>
    <p:sldId id="907" r:id="rId15"/>
    <p:sldId id="908" r:id="rId16"/>
    <p:sldId id="929" r:id="rId17"/>
    <p:sldId id="910" r:id="rId18"/>
    <p:sldId id="911" r:id="rId19"/>
    <p:sldId id="912" r:id="rId20"/>
    <p:sldId id="913" r:id="rId21"/>
    <p:sldId id="914" r:id="rId22"/>
    <p:sldId id="915" r:id="rId23"/>
    <p:sldId id="930" r:id="rId24"/>
    <p:sldId id="931" r:id="rId25"/>
    <p:sldId id="919" r:id="rId26"/>
    <p:sldId id="920" r:id="rId27"/>
    <p:sldId id="921" r:id="rId28"/>
    <p:sldId id="922" r:id="rId29"/>
    <p:sldId id="923" r:id="rId30"/>
    <p:sldId id="924" r:id="rId31"/>
    <p:sldId id="925" r:id="rId32"/>
    <p:sldId id="932" r:id="rId33"/>
    <p:sldId id="9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498" autoAdjust="0"/>
  </p:normalViewPr>
  <p:slideViewPr>
    <p:cSldViewPr snapToGrid="0">
      <p:cViewPr varScale="1">
        <p:scale>
          <a:sx n="77" d="100"/>
          <a:sy n="77" d="100"/>
        </p:scale>
        <p:origin x="864" y="96"/>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nfield" userId="7f4623e6-8a00-4392-ada9-b7ed26f39e45" providerId="ADAL" clId="{D3507F4C-8A52-4DD4-B8E8-C0E65A50D44D}"/>
    <pc:docChg chg="custSel modSld">
      <pc:chgData name="Sarah Canfield" userId="7f4623e6-8a00-4392-ada9-b7ed26f39e45" providerId="ADAL" clId="{D3507F4C-8A52-4DD4-B8E8-C0E65A50D44D}" dt="2024-04-08T20:08:29.709" v="92" actId="113"/>
      <pc:docMkLst>
        <pc:docMk/>
      </pc:docMkLst>
      <pc:sldChg chg="modSp mod">
        <pc:chgData name="Sarah Canfield" userId="7f4623e6-8a00-4392-ada9-b7ed26f39e45" providerId="ADAL" clId="{D3507F4C-8A52-4DD4-B8E8-C0E65A50D44D}" dt="2024-04-08T20:04:30.648" v="41" actId="20577"/>
        <pc:sldMkLst>
          <pc:docMk/>
          <pc:sldMk cId="1063424491" sldId="887"/>
        </pc:sldMkLst>
        <pc:spChg chg="mod">
          <ac:chgData name="Sarah Canfield" userId="7f4623e6-8a00-4392-ada9-b7ed26f39e45" providerId="ADAL" clId="{D3507F4C-8A52-4DD4-B8E8-C0E65A50D44D}" dt="2024-04-08T20:04:30.648" v="41" actId="20577"/>
          <ac:spMkLst>
            <pc:docMk/>
            <pc:sldMk cId="1063424491" sldId="887"/>
            <ac:spMk id="4" creationId="{08FAF550-0E2B-4C01-B4DA-F3030D5427C1}"/>
          </ac:spMkLst>
        </pc:spChg>
      </pc:sldChg>
      <pc:sldChg chg="modSp mod">
        <pc:chgData name="Sarah Canfield" userId="7f4623e6-8a00-4392-ada9-b7ed26f39e45" providerId="ADAL" clId="{D3507F4C-8A52-4DD4-B8E8-C0E65A50D44D}" dt="2024-04-08T20:01:53.863" v="0" actId="1076"/>
        <pc:sldMkLst>
          <pc:docMk/>
          <pc:sldMk cId="603270228" sldId="892"/>
        </pc:sldMkLst>
        <pc:spChg chg="mod">
          <ac:chgData name="Sarah Canfield" userId="7f4623e6-8a00-4392-ada9-b7ed26f39e45" providerId="ADAL" clId="{D3507F4C-8A52-4DD4-B8E8-C0E65A50D44D}" dt="2024-04-08T20:01:53.863" v="0" actId="1076"/>
          <ac:spMkLst>
            <pc:docMk/>
            <pc:sldMk cId="603270228" sldId="892"/>
            <ac:spMk id="4" creationId="{C7D7D470-BA18-408F-AE10-EF808A3678CB}"/>
          </ac:spMkLst>
        </pc:spChg>
      </pc:sldChg>
      <pc:sldChg chg="modSp mod">
        <pc:chgData name="Sarah Canfield" userId="7f4623e6-8a00-4392-ada9-b7ed26f39e45" providerId="ADAL" clId="{D3507F4C-8A52-4DD4-B8E8-C0E65A50D44D}" dt="2024-04-08T20:03:00.535" v="33" actId="20577"/>
        <pc:sldMkLst>
          <pc:docMk/>
          <pc:sldMk cId="1594882750" sldId="894"/>
        </pc:sldMkLst>
        <pc:spChg chg="mod">
          <ac:chgData name="Sarah Canfield" userId="7f4623e6-8a00-4392-ada9-b7ed26f39e45" providerId="ADAL" clId="{D3507F4C-8A52-4DD4-B8E8-C0E65A50D44D}" dt="2024-04-08T20:03:00.535" v="33" actId="20577"/>
          <ac:spMkLst>
            <pc:docMk/>
            <pc:sldMk cId="1594882750" sldId="894"/>
            <ac:spMk id="4" creationId="{250079CC-1C3D-45C3-8BCA-FE01F482045F}"/>
          </ac:spMkLst>
        </pc:spChg>
      </pc:sldChg>
      <pc:sldChg chg="modSp mod">
        <pc:chgData name="Sarah Canfield" userId="7f4623e6-8a00-4392-ada9-b7ed26f39e45" providerId="ADAL" clId="{D3507F4C-8A52-4DD4-B8E8-C0E65A50D44D}" dt="2024-04-08T20:05:07.718" v="46" actId="27636"/>
        <pc:sldMkLst>
          <pc:docMk/>
          <pc:sldMk cId="699134076" sldId="911"/>
        </pc:sldMkLst>
        <pc:spChg chg="mod">
          <ac:chgData name="Sarah Canfield" userId="7f4623e6-8a00-4392-ada9-b7ed26f39e45" providerId="ADAL" clId="{D3507F4C-8A52-4DD4-B8E8-C0E65A50D44D}" dt="2024-04-08T20:05:07.718" v="46" actId="27636"/>
          <ac:spMkLst>
            <pc:docMk/>
            <pc:sldMk cId="699134076" sldId="911"/>
            <ac:spMk id="2" creationId="{D8A916D9-8205-4539-9BCB-C39FFBD900C8}"/>
          </ac:spMkLst>
        </pc:spChg>
        <pc:spChg chg="mod">
          <ac:chgData name="Sarah Canfield" userId="7f4623e6-8a00-4392-ada9-b7ed26f39e45" providerId="ADAL" clId="{D3507F4C-8A52-4DD4-B8E8-C0E65A50D44D}" dt="2024-04-08T20:05:02.930" v="44" actId="1076"/>
          <ac:spMkLst>
            <pc:docMk/>
            <pc:sldMk cId="699134076" sldId="911"/>
            <ac:spMk id="7" creationId="{87DB43D8-2B3A-4558-9A07-300518391D94}"/>
          </ac:spMkLst>
        </pc:spChg>
      </pc:sldChg>
      <pc:sldChg chg="modSp mod">
        <pc:chgData name="Sarah Canfield" userId="7f4623e6-8a00-4392-ada9-b7ed26f39e45" providerId="ADAL" clId="{D3507F4C-8A52-4DD4-B8E8-C0E65A50D44D}" dt="2024-04-08T20:07:24.887" v="72" actId="1035"/>
        <pc:sldMkLst>
          <pc:docMk/>
          <pc:sldMk cId="3867442878" sldId="912"/>
        </pc:sldMkLst>
        <pc:spChg chg="mod">
          <ac:chgData name="Sarah Canfield" userId="7f4623e6-8a00-4392-ada9-b7ed26f39e45" providerId="ADAL" clId="{D3507F4C-8A52-4DD4-B8E8-C0E65A50D44D}" dt="2024-04-08T20:07:24.887" v="72" actId="1035"/>
          <ac:spMkLst>
            <pc:docMk/>
            <pc:sldMk cId="3867442878" sldId="912"/>
            <ac:spMk id="2" creationId="{2773B53D-E4BF-47F9-B097-DAB644A8CC9D}"/>
          </ac:spMkLst>
        </pc:spChg>
        <pc:spChg chg="mod">
          <ac:chgData name="Sarah Canfield" userId="7f4623e6-8a00-4392-ada9-b7ed26f39e45" providerId="ADAL" clId="{D3507F4C-8A52-4DD4-B8E8-C0E65A50D44D}" dt="2024-04-08T20:07:18.272" v="60" actId="20577"/>
          <ac:spMkLst>
            <pc:docMk/>
            <pc:sldMk cId="3867442878" sldId="912"/>
            <ac:spMk id="4" creationId="{DC50145F-060C-4244-AAD4-3822A0A3B880}"/>
          </ac:spMkLst>
        </pc:spChg>
      </pc:sldChg>
      <pc:sldChg chg="modSp mod">
        <pc:chgData name="Sarah Canfield" userId="7f4623e6-8a00-4392-ada9-b7ed26f39e45" providerId="ADAL" clId="{D3507F4C-8A52-4DD4-B8E8-C0E65A50D44D}" dt="2024-04-08T20:08:29.709" v="92" actId="113"/>
        <pc:sldMkLst>
          <pc:docMk/>
          <pc:sldMk cId="447126389" sldId="919"/>
        </pc:sldMkLst>
        <pc:spChg chg="mod">
          <ac:chgData name="Sarah Canfield" userId="7f4623e6-8a00-4392-ada9-b7ed26f39e45" providerId="ADAL" clId="{D3507F4C-8A52-4DD4-B8E8-C0E65A50D44D}" dt="2024-04-08T20:08:29.709" v="92" actId="113"/>
          <ac:spMkLst>
            <pc:docMk/>
            <pc:sldMk cId="447126389" sldId="919"/>
            <ac:spMk id="3" creationId="{E8DFEF51-D5D9-4716-8920-AAC714E93D6F}"/>
          </ac:spMkLst>
        </pc:spChg>
        <pc:spChg chg="mod">
          <ac:chgData name="Sarah Canfield" userId="7f4623e6-8a00-4392-ada9-b7ed26f39e45" providerId="ADAL" clId="{D3507F4C-8A52-4DD4-B8E8-C0E65A50D44D}" dt="2024-04-08T20:08:26.390" v="91" actId="1035"/>
          <ac:spMkLst>
            <pc:docMk/>
            <pc:sldMk cId="447126389" sldId="919"/>
            <ac:spMk id="5" creationId="{20B54405-2FC6-4DD3-8368-3E7E6BF44E0C}"/>
          </ac:spMkLst>
        </pc:spChg>
      </pc:sldChg>
      <pc:sldChg chg="modSp mod">
        <pc:chgData name="Sarah Canfield" userId="7f4623e6-8a00-4392-ada9-b7ed26f39e45" providerId="ADAL" clId="{D3507F4C-8A52-4DD4-B8E8-C0E65A50D44D}" dt="2024-04-08T20:02:13.070" v="2" actId="1076"/>
        <pc:sldMkLst>
          <pc:docMk/>
          <pc:sldMk cId="800671375" sldId="928"/>
        </pc:sldMkLst>
        <pc:spChg chg="mod">
          <ac:chgData name="Sarah Canfield" userId="7f4623e6-8a00-4392-ada9-b7ed26f39e45" providerId="ADAL" clId="{D3507F4C-8A52-4DD4-B8E8-C0E65A50D44D}" dt="2024-04-08T20:02:13.070" v="2" actId="1076"/>
          <ac:spMkLst>
            <pc:docMk/>
            <pc:sldMk cId="800671375" sldId="928"/>
            <ac:spMk id="3" creationId="{C49C2B8F-E2DC-47CE-AF09-3737903502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27</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100837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372854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710084" y="709639"/>
            <a:ext cx="3236089" cy="1151159"/>
          </a:xfrm>
        </p:spPr>
        <p:txBody>
          <a:bodyPr>
            <a:normAutofit fontScale="90000"/>
          </a:bodyPr>
          <a:lstStyle/>
          <a:p>
            <a:pPr algn="ctr"/>
            <a:r>
              <a:rPr lang="en-US" sz="5000" b="1" dirty="0">
                <a:solidFill>
                  <a:srgbClr val="225790"/>
                </a:solidFill>
                <a:latin typeface="Georgia" pitchFamily="18" charset="0"/>
              </a:rPr>
              <a:t>Vicksburg</a:t>
            </a:r>
            <a:endParaRPr lang="en-US" sz="5000" b="1"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141739" y="2397948"/>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699304" y="1110426"/>
            <a:ext cx="4104190" cy="935282"/>
          </a:xfrm>
        </p:spPr>
        <p:txBody>
          <a:bodyPr>
            <a:normAutofit/>
          </a:bodyPr>
          <a:lstStyle/>
          <a:p>
            <a:pPr algn="ctr"/>
            <a:r>
              <a:rPr lang="en-US" sz="5000" b="1"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12494" y="2357047"/>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pPr marL="0" indent="0" algn="ctr">
              <a:buFont typeface="Arial" panose="020B0604020202020204" pitchFamily="34" charset="0"/>
              <a:buNone/>
            </a:pPr>
            <a:endParaRPr lang="en-US" dirty="0">
              <a:solidFill>
                <a:schemeClr val="accent1"/>
              </a:solidFill>
            </a:endParaRPr>
          </a:p>
          <a:p>
            <a:pPr marL="0" indent="0" algn="ctr">
              <a:buNone/>
            </a:pPr>
            <a:r>
              <a:rPr lang="en-US" sz="2800" dirty="0">
                <a:solidFill>
                  <a:schemeClr val="accent1"/>
                </a:solidFill>
                <a:latin typeface="Georgia" charset="0"/>
                <a:ea typeface="Georgia" charset="0"/>
                <a:cs typeface="Georgia" charset="0"/>
              </a:rPr>
              <a:t>Make a tally mark for the Union victory.  </a:t>
            </a:r>
            <a:endParaRPr lang="en-US" dirty="0">
              <a:solidFill>
                <a:schemeClr val="accent1"/>
              </a:solidFill>
            </a:endParaRP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pitchFamily="18" charset="0"/>
              </a:rPr>
              <a:t>Gettysburg</a:t>
            </a:r>
            <a:br>
              <a:rPr lang="en-US" sz="2200" dirty="0">
                <a:latin typeface="Georgia" pitchFamily="18" charset="0"/>
              </a:rPr>
            </a:br>
            <a:r>
              <a:rPr lang="en-US" sz="2200" dirty="0">
                <a:solidFill>
                  <a:schemeClr val="accent1"/>
                </a:solidFill>
                <a:latin typeface="Georgia" pitchFamily="18" charset="0"/>
              </a:rPr>
              <a:t>On July 1</a:t>
            </a:r>
            <a:r>
              <a:rPr lang="en-US" sz="2200" baseline="30000" dirty="0">
                <a:solidFill>
                  <a:schemeClr val="accent1"/>
                </a:solidFill>
                <a:latin typeface="Georgia" pitchFamily="18" charset="0"/>
              </a:rPr>
              <a:t>st</a:t>
            </a:r>
            <a:r>
              <a:rPr lang="en-US" sz="2200" dirty="0">
                <a:solidFill>
                  <a:schemeClr val="accent1"/>
                </a:solidFill>
                <a:latin typeface="Georgia" pitchFamily="18" charset="0"/>
              </a:rPr>
              <a:t>, 1863 Union forces clash with Lee’s Army </a:t>
            </a:r>
          </a:p>
        </p:txBody>
      </p:sp>
    </p:spTree>
    <p:extLst>
      <p:ext uri="{BB962C8B-B14F-4D97-AF65-F5344CB8AC3E}">
        <p14:creationId xmlns:p14="http://schemas.microsoft.com/office/powerpoint/2010/main" val="343900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968199"/>
            <a:ext cx="5611259"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Georgia" pitchFamily="18" charset="0"/>
              </a:rPr>
              <a:t>The Confederate Army of Northern Virginia is defeated</a:t>
            </a:r>
          </a:p>
          <a:p>
            <a:pPr marL="342900" indent="-342900">
              <a:buFont typeface="Arial" panose="020B0604020202020204" pitchFamily="34" charset="0"/>
              <a:buChar char="•"/>
            </a:pPr>
            <a:r>
              <a:rPr lang="en-US" sz="2800" dirty="0">
                <a:latin typeface="Georgia" pitchFamily="18" charset="0"/>
              </a:rPr>
              <a:t>Lee and his army leave Pennsylvania and retreat to Virginia.</a:t>
            </a: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a:p>
            <a:pPr marL="457200" indent="-457200">
              <a:buFont typeface="Arial" panose="020B0604020202020204" pitchFamily="34" charset="0"/>
              <a:buChar char="•"/>
            </a:pPr>
            <a:r>
              <a:rPr lang="en-US" sz="2800" dirty="0">
                <a:solidFill>
                  <a:schemeClr val="accent1"/>
                </a:solidFill>
                <a:latin typeface="Georgia" charset="0"/>
                <a:ea typeface="Georgia" charset="0"/>
                <a:cs typeface="Georgia" charset="0"/>
              </a:rPr>
              <a:t>Make a tally mark for the Union victory.  </a:t>
            </a:r>
          </a:p>
          <a:p>
            <a:pPr marL="457200" indent="-457200">
              <a:buFont typeface="Arial" panose="020B0604020202020204" pitchFamily="34" charset="0"/>
              <a:buChar char="•"/>
            </a:pPr>
            <a:endParaRPr lang="en-US" sz="2800" dirty="0">
              <a:solidFill>
                <a:schemeClr val="accent1"/>
              </a:solidFill>
              <a:latin typeface="Georgia" pitchFamily="18" charset="0"/>
            </a:endParaRPr>
          </a:p>
        </p:txBody>
      </p:sp>
    </p:spTree>
    <p:extLst>
      <p:ext uri="{BB962C8B-B14F-4D97-AF65-F5344CB8AC3E}">
        <p14:creationId xmlns:p14="http://schemas.microsoft.com/office/powerpoint/2010/main" val="44712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extLst>
              <p:ext uri="{D42A27DB-BD31-4B8C-83A1-F6EECF244321}">
                <p14:modId xmlns:p14="http://schemas.microsoft.com/office/powerpoint/2010/main" val="3693300134"/>
              </p:ext>
            </p:extLst>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64B4-55C9-4708-9184-A0BA3F9D60C1}"/>
              </a:ext>
            </a:extLst>
          </p:cNvPr>
          <p:cNvSpPr>
            <a:spLocks noGrp="1"/>
          </p:cNvSpPr>
          <p:nvPr>
            <p:ph type="title"/>
          </p:nvPr>
        </p:nvSpPr>
        <p:spPr>
          <a:xfrm>
            <a:off x="838199" y="1948016"/>
            <a:ext cx="4686301" cy="583999"/>
          </a:xfrm>
        </p:spPr>
        <p:txBody>
          <a:bodyPr>
            <a:noAutofit/>
          </a:bodyPr>
          <a:lstStyle/>
          <a:p>
            <a:pPr algn="ctr"/>
            <a:r>
              <a:rPr lang="en-US" sz="4000" dirty="0"/>
              <a:t>The Aftermath</a:t>
            </a:r>
          </a:p>
        </p:txBody>
      </p:sp>
      <p:pic>
        <p:nvPicPr>
          <p:cNvPr id="3" name="Content Placeholder 6">
            <a:extLst>
              <a:ext uri="{FF2B5EF4-FFF2-40B4-BE49-F238E27FC236}">
                <a16:creationId xmlns:a16="http://schemas.microsoft.com/office/drawing/2014/main" id="{205813D3-4088-4D3E-BB50-749143116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6148" y="456963"/>
            <a:ext cx="5685996" cy="5944074"/>
          </a:xfrm>
          <a:prstGeom prst="rect">
            <a:avLst/>
          </a:prstGeom>
        </p:spPr>
      </p:pic>
      <p:sp>
        <p:nvSpPr>
          <p:cNvPr id="4" name="Content Placeholder 4">
            <a:extLst>
              <a:ext uri="{FF2B5EF4-FFF2-40B4-BE49-F238E27FC236}">
                <a16:creationId xmlns:a16="http://schemas.microsoft.com/office/drawing/2014/main" id="{2D5056B6-7FD6-44C4-A09B-9F729E779951}"/>
              </a:ext>
            </a:extLst>
          </p:cNvPr>
          <p:cNvSpPr txBox="1">
            <a:spLocks/>
          </p:cNvSpPr>
          <p:nvPr/>
        </p:nvSpPr>
        <p:spPr>
          <a:xfrm>
            <a:off x="838200" y="2532015"/>
            <a:ext cx="4686301" cy="2243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1"/>
                </a:solidFill>
              </a:rPr>
              <a:t>Back at Gettysburg, the dead are buried in quickly dug battlefield graves.</a:t>
            </a:r>
          </a:p>
        </p:txBody>
      </p:sp>
    </p:spTree>
    <p:extLst>
      <p:ext uri="{BB962C8B-B14F-4D97-AF65-F5344CB8AC3E}">
        <p14:creationId xmlns:p14="http://schemas.microsoft.com/office/powerpoint/2010/main" val="80930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1C60-5EEE-4B0B-A417-1984A1B35E48}"/>
              </a:ext>
            </a:extLst>
          </p:cNvPr>
          <p:cNvSpPr>
            <a:spLocks noGrp="1"/>
          </p:cNvSpPr>
          <p:nvPr>
            <p:ph type="title"/>
          </p:nvPr>
        </p:nvSpPr>
        <p:spPr>
          <a:xfrm>
            <a:off x="655320" y="1475772"/>
            <a:ext cx="5120114" cy="896516"/>
          </a:xfrm>
        </p:spPr>
        <p:txBody>
          <a:bodyPr vert="horz" lIns="91440" tIns="45720" rIns="91440" bIns="45720" rtlCol="0" anchor="ctr">
            <a:normAutofit/>
          </a:bodyPr>
          <a:lstStyle/>
          <a:p>
            <a:pPr algn="ctr"/>
            <a:r>
              <a:rPr lang="en-US" sz="4000" dirty="0"/>
              <a:t>The Aftermath</a:t>
            </a:r>
          </a:p>
        </p:txBody>
      </p:sp>
      <p:sp>
        <p:nvSpPr>
          <p:cNvPr id="4" name="Content Placeholder 8">
            <a:extLst>
              <a:ext uri="{FF2B5EF4-FFF2-40B4-BE49-F238E27FC236}">
                <a16:creationId xmlns:a16="http://schemas.microsoft.com/office/drawing/2014/main" id="{9153D444-A4D8-43AD-9900-57418E7ED64F}"/>
              </a:ext>
            </a:extLst>
          </p:cNvPr>
          <p:cNvSpPr txBox="1">
            <a:spLocks/>
          </p:cNvSpPr>
          <p:nvPr/>
        </p:nvSpPr>
        <p:spPr>
          <a:xfrm>
            <a:off x="655321" y="2505586"/>
            <a:ext cx="5120113" cy="2876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Most of the Confederate dead were left on the field in their shallow graves for eight to ten years until southern charity groups had most of the bodies taken away to cemeteries in the South.</a:t>
            </a:r>
          </a:p>
        </p:txBody>
      </p:sp>
      <p:pic>
        <p:nvPicPr>
          <p:cNvPr id="3" name="Content Placeholder 9">
            <a:extLst>
              <a:ext uri="{FF2B5EF4-FFF2-40B4-BE49-F238E27FC236}">
                <a16:creationId xmlns:a16="http://schemas.microsoft.com/office/drawing/2014/main" id="{C4F63A4F-4E13-45F6-8312-EA98E18F79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36" r="20592"/>
          <a:stretch/>
        </p:blipFill>
        <p:spPr>
          <a:xfrm>
            <a:off x="6261903" y="365125"/>
            <a:ext cx="5571568" cy="60524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555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600205" y="1816104"/>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60327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319628" y="3726380"/>
            <a:ext cx="2728838" cy="17176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r>
              <a:rPr lang="en-US" sz="2200" dirty="0">
                <a:solidFill>
                  <a:schemeClr val="accent1"/>
                </a:solidFill>
              </a:rPr>
              <a:t>Let’s read the Gettysburg Address together. </a:t>
            </a:r>
            <a:endParaRPr lang="en-US" sz="2200" i="1" dirty="0">
              <a:solidFill>
                <a:schemeClr val="accent1"/>
              </a:solidFill>
            </a:endParaRP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30409" y="353611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2253778"/>
            <a:ext cx="10515600" cy="23504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Abraham Lincoln’s Gettysburg Address is still important today?</a:t>
            </a:r>
          </a:p>
        </p:txBody>
      </p:sp>
    </p:spTree>
    <p:extLst>
      <p:ext uri="{BB962C8B-B14F-4D97-AF65-F5344CB8AC3E}">
        <p14:creationId xmlns:p14="http://schemas.microsoft.com/office/powerpoint/2010/main" val="1666370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553114" y="1887977"/>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changed the course of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273077"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726511" y="1597416"/>
            <a:ext cx="41705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a:t>
            </a:r>
          </a:p>
          <a:p>
            <a:pPr marL="0" indent="0" algn="r">
              <a:buNone/>
            </a:pPr>
            <a:r>
              <a:rPr lang="en-US" dirty="0"/>
              <a:t>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7" name="Picture 6">
            <a:extLst>
              <a:ext uri="{FF2B5EF4-FFF2-40B4-BE49-F238E27FC236}">
                <a16:creationId xmlns:a16="http://schemas.microsoft.com/office/drawing/2014/main" id="{4747ED07-DE7A-4856-B71C-09237294A433}"/>
              </a:ext>
            </a:extLst>
          </p:cNvPr>
          <p:cNvPicPr>
            <a:picLocks noChangeAspect="1"/>
          </p:cNvPicPr>
          <p:nvPr/>
        </p:nvPicPr>
        <p:blipFill rotWithShape="1">
          <a:blip r:embed="rId4"/>
          <a:srcRect l="10904" t="17553" r="12446" b="2109"/>
          <a:stretch/>
        </p:blipFill>
        <p:spPr>
          <a:xfrm>
            <a:off x="5196362" y="1189454"/>
            <a:ext cx="6654479" cy="5167263"/>
          </a:xfrm>
          <a:prstGeom prst="rect">
            <a:avLst/>
          </a:prstGeom>
        </p:spPr>
      </p:pic>
    </p:spTree>
    <p:extLst>
      <p:ext uri="{BB962C8B-B14F-4D97-AF65-F5344CB8AC3E}">
        <p14:creationId xmlns:p14="http://schemas.microsoft.com/office/powerpoint/2010/main" val="106342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175086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17452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1835</Words>
  <Application>Microsoft Office PowerPoint</Application>
  <PresentationFormat>Widescreen</PresentationFormat>
  <Paragraphs>203</Paragraphs>
  <Slides>33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The Aftermath</vt:lpstr>
      <vt:lpstr>The Aftermath</vt:lpstr>
      <vt:lpstr>Why do you think Abraham Lincoln’s Gettysburg Address is still important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Sarah Canfield</cp:lastModifiedBy>
  <cp:revision>13</cp:revision>
  <dcterms:created xsi:type="dcterms:W3CDTF">2019-09-18T17:32:20Z</dcterms:created>
  <dcterms:modified xsi:type="dcterms:W3CDTF">2024-04-08T20:08:36Z</dcterms:modified>
</cp:coreProperties>
</file>